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37.xml" ContentType="application/vnd.openxmlformats-officedocument.presentationml.notesSlide+xml"/>
  <Override PartName="/ppt/notesSlides/_rels/notesSlide1.xml.rels" ContentType="application/vnd.openxmlformats-package.relationships+xml"/>
  <Override PartName="/ppt/notesSlides/_rels/notesSlide37.xml.rels" ContentType="application/vnd.openxmlformats-package.relationships+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media/image1.jpeg" ContentType="image/jpeg"/>
  <Override PartName="/ppt/media/image3.png" ContentType="image/png"/>
  <Override PartName="/ppt/media/image2.png" ContentType="image/png"/>
  <Override PartName="/ppt/media/image4.jpeg" ContentType="image/jpeg"/>
  <Override PartName="/ppt/media/image5.jpeg" ContentType="image/jpeg"/>
  <Override PartName="/ppt/media/image7.png" ContentType="image/png"/>
  <Override PartName="/ppt/media/image6.png" ContentType="image/png"/>
  <Override PartName="/ppt/media/image8.png" ContentType="image/png"/>
  <Override PartName="/ppt/media/image9.png" ContentType="image/png"/>
  <Override PartName="/ppt/media/image10.jpeg" ContentType="image/jpe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Lst>
  <p:sldSz cx="12192000" cy="6858000"/>
  <p:notesSz cx="7010400" cy="9296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Click to move the slide</a:t>
            </a:r>
            <a:endParaRPr b="0" lang="en-CA" sz="3600" spc="-1" strike="noStrike" cap="all">
              <a:solidFill>
                <a:srgbClr val="bf0041"/>
              </a:solidFill>
              <a:latin typeface="Leelawadee UI Semilight"/>
            </a:endParaRPr>
          </a:p>
        </p:txBody>
      </p:sp>
      <p:sp>
        <p:nvSpPr>
          <p:cNvPr id="31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Click to edit the notes format</a:t>
            </a:r>
            <a:endParaRPr b="0" lang="en-CA" sz="2000" spc="-1" strike="noStrike">
              <a:latin typeface="Arial"/>
            </a:endParaRPr>
          </a:p>
        </p:txBody>
      </p:sp>
      <p:sp>
        <p:nvSpPr>
          <p:cNvPr id="312"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CA" sz="1400" spc="-1" strike="noStrike">
                <a:latin typeface="Times New Roman"/>
              </a:rPr>
              <a:t>&lt;header&gt;</a:t>
            </a:r>
            <a:endParaRPr b="0" lang="en-CA" sz="1400" spc="-1" strike="noStrike">
              <a:latin typeface="Times New Roman"/>
            </a:endParaRPr>
          </a:p>
        </p:txBody>
      </p:sp>
      <p:sp>
        <p:nvSpPr>
          <p:cNvPr id="313" name="PlaceHolder 4"/>
          <p:cNvSpPr>
            <a:spLocks noGrp="1"/>
          </p:cNvSpPr>
          <p:nvPr>
            <p:ph type="dt" idx="20"/>
          </p:nvPr>
        </p:nvSpPr>
        <p:spPr>
          <a:xfrm>
            <a:off x="4399200" y="0"/>
            <a:ext cx="3372840" cy="502560"/>
          </a:xfrm>
          <a:prstGeom prst="rect">
            <a:avLst/>
          </a:prstGeom>
          <a:noFill/>
          <a:ln w="0">
            <a:noFill/>
          </a:ln>
        </p:spPr>
        <p:txBody>
          <a:bodyPr lIns="0" rIns="0" tIns="0" bIns="0" anchor="t">
            <a:noAutofit/>
          </a:bodyPr>
          <a:lstStyle>
            <a:lvl1pPr algn="r">
              <a:buNone/>
              <a:defRPr b="0" lang="en-CA" sz="1400" spc="-1" strike="noStrike">
                <a:latin typeface="Times New Roman"/>
              </a:defRPr>
            </a:lvl1pPr>
          </a:lstStyle>
          <a:p>
            <a:pPr algn="r">
              <a:buNone/>
            </a:pPr>
            <a:r>
              <a:rPr b="0" lang="en-CA" sz="1400" spc="-1" strike="noStrike">
                <a:latin typeface="Times New Roman"/>
              </a:rPr>
              <a:t>&lt;date/time&gt;</a:t>
            </a:r>
            <a:endParaRPr b="0" lang="en-CA" sz="1400" spc="-1" strike="noStrike">
              <a:latin typeface="Times New Roman"/>
            </a:endParaRPr>
          </a:p>
        </p:txBody>
      </p:sp>
      <p:sp>
        <p:nvSpPr>
          <p:cNvPr id="314" name="PlaceHolder 5"/>
          <p:cNvSpPr>
            <a:spLocks noGrp="1"/>
          </p:cNvSpPr>
          <p:nvPr>
            <p:ph type="ftr" idx="21"/>
          </p:nvPr>
        </p:nvSpPr>
        <p:spPr>
          <a:xfrm>
            <a:off x="0" y="9555480"/>
            <a:ext cx="3372840" cy="502560"/>
          </a:xfrm>
          <a:prstGeom prst="rect">
            <a:avLst/>
          </a:prstGeom>
          <a:noFill/>
          <a:ln w="0">
            <a:noFill/>
          </a:ln>
        </p:spPr>
        <p:txBody>
          <a:bodyPr lIns="0" rIns="0" tIns="0" bIns="0" anchor="b">
            <a:noAutofit/>
          </a:bodyPr>
          <a:lstStyle>
            <a:lvl1pPr>
              <a:defRPr b="0" lang="en-CA" sz="1400" spc="-1" strike="noStrike">
                <a:latin typeface="Times New Roman"/>
              </a:defRPr>
            </a:lvl1pPr>
          </a:lstStyle>
          <a:p>
            <a:r>
              <a:rPr b="0" lang="en-CA" sz="1400" spc="-1" strike="noStrike">
                <a:latin typeface="Times New Roman"/>
              </a:rPr>
              <a:t>&lt;footer&gt;</a:t>
            </a:r>
            <a:endParaRPr b="0" lang="en-CA" sz="1400" spc="-1" strike="noStrike">
              <a:latin typeface="Times New Roman"/>
            </a:endParaRPr>
          </a:p>
        </p:txBody>
      </p:sp>
      <p:sp>
        <p:nvSpPr>
          <p:cNvPr id="315" name="PlaceHolder 6"/>
          <p:cNvSpPr>
            <a:spLocks noGrp="1"/>
          </p:cNvSpPr>
          <p:nvPr>
            <p:ph type="sldNum" idx="22"/>
          </p:nvPr>
        </p:nvSpPr>
        <p:spPr>
          <a:xfrm>
            <a:off x="4399200" y="9555480"/>
            <a:ext cx="3372840" cy="502560"/>
          </a:xfrm>
          <a:prstGeom prst="rect">
            <a:avLst/>
          </a:prstGeom>
          <a:noFill/>
          <a:ln w="0">
            <a:noFill/>
          </a:ln>
        </p:spPr>
        <p:txBody>
          <a:bodyPr lIns="0" rIns="0" tIns="0" bIns="0" anchor="b">
            <a:noAutofit/>
          </a:bodyPr>
          <a:lstStyle>
            <a:lvl1pPr algn="r">
              <a:buNone/>
              <a:defRPr b="0" lang="en-CA" sz="1400" spc="-1" strike="noStrike">
                <a:latin typeface="Times New Roman"/>
              </a:defRPr>
            </a:lvl1pPr>
          </a:lstStyle>
          <a:p>
            <a:pPr algn="r">
              <a:buNone/>
            </a:pPr>
            <a:fld id="{BEA87FCA-CC37-4DCA-9B10-1A48C229682A}" type="slidenum">
              <a:rPr b="0" lang="en-CA" sz="1400" spc="-1" strike="noStrike">
                <a:latin typeface="Times New Roman"/>
              </a:rPr>
              <a:t>&lt;number&gt;</a:t>
            </a:fld>
            <a:endParaRPr b="0" lang="en-CA"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sldImg"/>
          </p:nvPr>
        </p:nvSpPr>
        <p:spPr>
          <a:xfrm>
            <a:off x="533520" y="764280"/>
            <a:ext cx="6704640" cy="3771360"/>
          </a:xfrm>
          <a:prstGeom prst="rect">
            <a:avLst/>
          </a:prstGeom>
          <a:ln w="0">
            <a:noFill/>
          </a:ln>
        </p:spPr>
      </p:sp>
      <p:sp>
        <p:nvSpPr>
          <p:cNvPr id="396" name="PlaceHolder 2"/>
          <p:cNvSpPr>
            <a:spLocks noGrp="1"/>
          </p:cNvSpPr>
          <p:nvPr>
            <p:ph type="body"/>
          </p:nvPr>
        </p:nvSpPr>
        <p:spPr>
          <a:xfrm>
            <a:off x="700920" y="4473720"/>
            <a:ext cx="5607360" cy="3659400"/>
          </a:xfrm>
          <a:prstGeom prst="rect">
            <a:avLst/>
          </a:prstGeom>
          <a:noFill/>
          <a:ln w="0">
            <a:noFill/>
          </a:ln>
        </p:spPr>
        <p:txBody>
          <a:bodyPr lIns="93240" rIns="93240" tIns="46440" bIns="46440" anchor="t">
            <a:noAutofit/>
          </a:bodyPr>
          <a:p>
            <a:pPr marL="216000">
              <a:lnSpc>
                <a:spcPct val="100000"/>
              </a:lnSpc>
              <a:buNone/>
              <a:tabLst>
                <a:tab algn="l" pos="0"/>
              </a:tabLst>
            </a:pPr>
            <a:endParaRPr b="0" lang="en-CA" sz="2000" spc="-1" strike="noStrike">
              <a:latin typeface="Arial"/>
            </a:endParaRPr>
          </a:p>
          <a:p>
            <a:pPr marL="216000">
              <a:lnSpc>
                <a:spcPct val="100000"/>
              </a:lnSpc>
              <a:buNone/>
              <a:tabLst>
                <a:tab algn="l" pos="0"/>
              </a:tabLst>
            </a:pPr>
            <a:endParaRPr b="0" lang="en-CA" sz="2000" spc="-1" strike="noStrike">
              <a:latin typeface="Arial"/>
            </a:endParaRPr>
          </a:p>
          <a:p>
            <a:pPr marL="216000">
              <a:lnSpc>
                <a:spcPct val="100000"/>
              </a:lnSpc>
              <a:buNone/>
              <a:tabLst>
                <a:tab algn="l" pos="0"/>
              </a:tabLst>
            </a:pPr>
            <a:endParaRPr b="0" lang="en-CA" sz="2000" spc="-1" strike="noStrike">
              <a:latin typeface="Arial"/>
            </a:endParaRPr>
          </a:p>
        </p:txBody>
      </p:sp>
      <p:sp>
        <p:nvSpPr>
          <p:cNvPr id="397" name="PlaceHolder 3"/>
          <p:cNvSpPr>
            <a:spLocks noGrp="1"/>
          </p:cNvSpPr>
          <p:nvPr>
            <p:ph type="sldNum" idx="24"/>
          </p:nvPr>
        </p:nvSpPr>
        <p:spPr>
          <a:xfrm>
            <a:off x="3970800" y="8830080"/>
            <a:ext cx="3036600" cy="465480"/>
          </a:xfrm>
          <a:prstGeom prst="rect">
            <a:avLst/>
          </a:prstGeom>
          <a:noFill/>
          <a:ln w="0">
            <a:noFill/>
          </a:ln>
        </p:spPr>
        <p:txBody>
          <a:bodyPr lIns="93240" rIns="93240" tIns="46440" bIns="46440" anchor="b">
            <a:noAutofit/>
          </a:bodyPr>
          <a:lstStyle>
            <a:lvl1pPr algn="r">
              <a:lnSpc>
                <a:spcPct val="100000"/>
              </a:lnSpc>
              <a:buNone/>
              <a:tabLst>
                <a:tab algn="l" pos="0"/>
              </a:tabLst>
              <a:defRPr b="0" lang="en-US" sz="1200" spc="-1" strike="noStrike">
                <a:solidFill>
                  <a:srgbClr val="000000"/>
                </a:solidFill>
                <a:latin typeface="+mn-lt"/>
                <a:ea typeface="+mn-ea"/>
              </a:defRPr>
            </a:lvl1pPr>
          </a:lstStyle>
          <a:p>
            <a:pPr algn="r">
              <a:lnSpc>
                <a:spcPct val="100000"/>
              </a:lnSpc>
              <a:buNone/>
              <a:tabLst>
                <a:tab algn="l" pos="0"/>
              </a:tabLst>
            </a:pPr>
            <a:fld id="{2DA89D6D-E8EE-4EAD-B9AC-3C02A5DD0485}" type="slidenum">
              <a:rPr b="0" lang="en-US" sz="1200" spc="-1" strike="noStrike">
                <a:solidFill>
                  <a:srgbClr val="000000"/>
                </a:solidFill>
                <a:latin typeface="+mn-lt"/>
                <a:ea typeface="+mn-ea"/>
              </a:rPr>
              <a:t>&lt;number&gt;</a:t>
            </a:fld>
            <a:endParaRPr b="0" lang="en-CA"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sldImg"/>
          </p:nvPr>
        </p:nvSpPr>
        <p:spPr>
          <a:xfrm>
            <a:off x="0" y="764280"/>
            <a:ext cx="360" cy="360"/>
          </a:xfrm>
          <a:prstGeom prst="rect">
            <a:avLst/>
          </a:prstGeom>
          <a:ln w="0">
            <a:noFill/>
          </a:ln>
        </p:spPr>
      </p:sp>
      <p:sp>
        <p:nvSpPr>
          <p:cNvPr id="399" name="PlaceHolder 2"/>
          <p:cNvSpPr>
            <a:spLocks noGrp="1"/>
          </p:cNvSpPr>
          <p:nvPr>
            <p:ph type="body"/>
          </p:nvPr>
        </p:nvSpPr>
        <p:spPr>
          <a:xfrm>
            <a:off x="700920" y="4473720"/>
            <a:ext cx="5607360" cy="3659400"/>
          </a:xfrm>
          <a:prstGeom prst="rect">
            <a:avLst/>
          </a:prstGeom>
          <a:noFill/>
          <a:ln w="0">
            <a:noFill/>
          </a:ln>
        </p:spPr>
        <p:txBody>
          <a:bodyPr lIns="93240" rIns="93240" tIns="46440" bIns="46440" anchor="t">
            <a:noAutofit/>
          </a:bodyPr>
          <a:p>
            <a:endParaRPr b="0" lang="en-CA" sz="2000" spc="-1" strike="noStrike">
              <a:latin typeface="Arial"/>
            </a:endParaRPr>
          </a:p>
        </p:txBody>
      </p:sp>
      <p:sp>
        <p:nvSpPr>
          <p:cNvPr id="400" name="PlaceHolder 3"/>
          <p:cNvSpPr>
            <a:spLocks noGrp="1"/>
          </p:cNvSpPr>
          <p:nvPr>
            <p:ph type="sldNum" idx="25"/>
          </p:nvPr>
        </p:nvSpPr>
        <p:spPr>
          <a:xfrm>
            <a:off x="3970800" y="8830080"/>
            <a:ext cx="3036600" cy="465480"/>
          </a:xfrm>
          <a:prstGeom prst="rect">
            <a:avLst/>
          </a:prstGeom>
          <a:noFill/>
          <a:ln w="0">
            <a:noFill/>
          </a:ln>
        </p:spPr>
        <p:txBody>
          <a:bodyPr lIns="93240" rIns="93240" tIns="46440" bIns="46440" anchor="b">
            <a:noAutofit/>
          </a:bodyPr>
          <a:lstStyle>
            <a:lvl1pPr algn="r">
              <a:lnSpc>
                <a:spcPct val="100000"/>
              </a:lnSpc>
              <a:buNone/>
              <a:tabLst>
                <a:tab algn="l" pos="0"/>
              </a:tabLst>
              <a:defRPr b="0" lang="en-US" sz="1200" spc="-1" strike="noStrike">
                <a:solidFill>
                  <a:srgbClr val="000000"/>
                </a:solidFill>
                <a:latin typeface="+mn-lt"/>
                <a:ea typeface="+mn-ea"/>
              </a:defRPr>
            </a:lvl1pPr>
          </a:lstStyle>
          <a:p>
            <a:pPr algn="r">
              <a:lnSpc>
                <a:spcPct val="100000"/>
              </a:lnSpc>
              <a:buNone/>
              <a:tabLst>
                <a:tab algn="l" pos="0"/>
              </a:tabLst>
            </a:pPr>
            <a:fld id="{1C448DD4-43E7-456B-A643-15CA712B382F}" type="slidenum">
              <a:rPr b="0" lang="en-US" sz="1200" spc="-1" strike="noStrike">
                <a:solidFill>
                  <a:srgbClr val="000000"/>
                </a:solidFill>
                <a:latin typeface="+mn-lt"/>
                <a:ea typeface="+mn-ea"/>
              </a:rPr>
              <a:t>&lt;number&gt;</a:t>
            </a:fld>
            <a:endParaRPr b="0" lang="en-CA"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B1B60C5E-3D07-4211-B507-92F1D4C9D251}" type="slidenum">
              <a:t>&lt;#&gt;</a:t>
            </a:fld>
          </a:p>
        </p:txBody>
      </p:sp>
      <p:sp>
        <p:nvSpPr>
          <p:cNvPr id="4" name="PlaceHolder 3"/>
          <p:cNvSpPr>
            <a:spLocks noGrp="1"/>
          </p:cNvSpPr>
          <p:nvPr>
            <p:ph type="dt" idx="3"/>
          </p:nvPr>
        </p:nvSpPr>
        <p:spPr/>
        <p:txBody>
          <a:bodyPr/>
          <a:p>
            <a:r>
              <a:rPr lang="en-CA"/>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1" name="PlaceHolder 2"/>
          <p:cNvSpPr>
            <a:spLocks noGrp="1"/>
          </p:cNvSpPr>
          <p:nvPr>
            <p:ph/>
          </p:nvPr>
        </p:nvSpPr>
        <p:spPr>
          <a:xfrm>
            <a:off x="609480" y="107388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2" name="PlaceHolder 3"/>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79ADF803-E0B8-40AD-8787-C8A3EE6B1154}" type="slidenum">
              <a:t>&lt;#&gt;</a:t>
            </a:fld>
          </a:p>
        </p:txBody>
      </p:sp>
      <p:sp>
        <p:nvSpPr>
          <p:cNvPr id="7" name="PlaceHolder 6"/>
          <p:cNvSpPr>
            <a:spLocks noGrp="1"/>
          </p:cNvSpPr>
          <p:nvPr>
            <p:ph type="dt" idx="3"/>
          </p:nvPr>
        </p:nvSpPr>
        <p:spPr/>
        <p:txBody>
          <a:bodyPr/>
          <a:p>
            <a:r>
              <a:rPr lang="en-CA"/>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4"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5"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6"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7" name="PlaceHolder 5"/>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7F9F1DB0-EF31-4D6B-8F15-7767E8F12635}" type="slidenum">
              <a:t>&lt;#&gt;</a:t>
            </a:fld>
          </a:p>
        </p:txBody>
      </p:sp>
      <p:sp>
        <p:nvSpPr>
          <p:cNvPr id="9" name="PlaceHolder 8"/>
          <p:cNvSpPr>
            <a:spLocks noGrp="1"/>
          </p:cNvSpPr>
          <p:nvPr>
            <p:ph type="dt" idx="3"/>
          </p:nvPr>
        </p:nvSpPr>
        <p:spPr/>
        <p:txBody>
          <a:bodyPr/>
          <a:p>
            <a:r>
              <a:rPr lang="en-CA"/>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9" name="PlaceHolder 2"/>
          <p:cNvSpPr>
            <a:spLocks noGrp="1"/>
          </p:cNvSpPr>
          <p:nvPr>
            <p:ph/>
          </p:nvPr>
        </p:nvSpPr>
        <p:spPr>
          <a:xfrm>
            <a:off x="60948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40" name="PlaceHolder 3"/>
          <p:cNvSpPr>
            <a:spLocks noGrp="1"/>
          </p:cNvSpPr>
          <p:nvPr>
            <p:ph/>
          </p:nvPr>
        </p:nvSpPr>
        <p:spPr>
          <a:xfrm>
            <a:off x="404424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41" name="PlaceHolder 4"/>
          <p:cNvSpPr>
            <a:spLocks noGrp="1"/>
          </p:cNvSpPr>
          <p:nvPr>
            <p:ph/>
          </p:nvPr>
        </p:nvSpPr>
        <p:spPr>
          <a:xfrm>
            <a:off x="747936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42" name="PlaceHolder 5"/>
          <p:cNvSpPr>
            <a:spLocks noGrp="1"/>
          </p:cNvSpPr>
          <p:nvPr>
            <p:ph/>
          </p:nvPr>
        </p:nvSpPr>
        <p:spPr>
          <a:xfrm>
            <a:off x="60948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43" name="PlaceHolder 6"/>
          <p:cNvSpPr>
            <a:spLocks noGrp="1"/>
          </p:cNvSpPr>
          <p:nvPr>
            <p:ph/>
          </p:nvPr>
        </p:nvSpPr>
        <p:spPr>
          <a:xfrm>
            <a:off x="404424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44" name="PlaceHolder 7"/>
          <p:cNvSpPr>
            <a:spLocks noGrp="1"/>
          </p:cNvSpPr>
          <p:nvPr>
            <p:ph/>
          </p:nvPr>
        </p:nvSpPr>
        <p:spPr>
          <a:xfrm>
            <a:off x="747936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5FB18F52-304B-4A61-B628-8422123B124E}" type="slidenum">
              <a:t>&lt;#&gt;</a:t>
            </a:fld>
          </a:p>
        </p:txBody>
      </p:sp>
      <p:sp>
        <p:nvSpPr>
          <p:cNvPr id="11" name="PlaceHolder 10"/>
          <p:cNvSpPr>
            <a:spLocks noGrp="1"/>
          </p:cNvSpPr>
          <p:nvPr>
            <p:ph type="dt" idx="3"/>
          </p:nvPr>
        </p:nvSpPr>
        <p:spPr/>
        <p:txBody>
          <a:bodyPr/>
          <a:p>
            <a:r>
              <a:rPr lang="en-CA"/>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30A6AE3A-9538-4C10-8882-1C2F34DE5DF2}" type="slidenum">
              <a:t>&lt;#&gt;</a:t>
            </a:fld>
          </a:p>
        </p:txBody>
      </p:sp>
      <p:sp>
        <p:nvSpPr>
          <p:cNvPr id="4" name="PlaceHolder 3"/>
          <p:cNvSpPr>
            <a:spLocks noGrp="1"/>
          </p:cNvSpPr>
          <p:nvPr>
            <p:ph type="dt" idx="6"/>
          </p:nvPr>
        </p:nvSpPr>
        <p:spPr/>
        <p:txBody>
          <a:bodyPr/>
          <a:p>
            <a:r>
              <a:rPr lang="en-CA"/>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5" name="PlaceHolder 2"/>
          <p:cNvSpPr>
            <a:spLocks noGrp="1"/>
          </p:cNvSpPr>
          <p:nvPr>
            <p:ph type="subTitle"/>
          </p:nvPr>
        </p:nvSpPr>
        <p:spPr>
          <a:xfrm>
            <a:off x="609480" y="1073880"/>
            <a:ext cx="10158840" cy="50511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0E01DBEA-AB64-4127-B8E5-8B74F183B2BA}" type="slidenum">
              <a:t>&lt;#&gt;</a:t>
            </a:fld>
          </a:p>
        </p:txBody>
      </p:sp>
      <p:sp>
        <p:nvSpPr>
          <p:cNvPr id="6" name="PlaceHolder 5"/>
          <p:cNvSpPr>
            <a:spLocks noGrp="1"/>
          </p:cNvSpPr>
          <p:nvPr>
            <p:ph type="dt" idx="6"/>
          </p:nvPr>
        </p:nvSpPr>
        <p:spPr/>
        <p:txBody>
          <a:bodyPr/>
          <a:p>
            <a:r>
              <a:rPr lang="en-CA"/>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7" name="PlaceHolder 2"/>
          <p:cNvSpPr>
            <a:spLocks noGrp="1"/>
          </p:cNvSpPr>
          <p:nvPr>
            <p:ph/>
          </p:nvPr>
        </p:nvSpPr>
        <p:spPr>
          <a:xfrm>
            <a:off x="609480" y="1073880"/>
            <a:ext cx="10158840" cy="505116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1CD3450F-4234-411B-9617-C31463B2D9EB}" type="slidenum">
              <a:t>&lt;#&gt;</a:t>
            </a:fld>
          </a:p>
        </p:txBody>
      </p:sp>
      <p:sp>
        <p:nvSpPr>
          <p:cNvPr id="6" name="PlaceHolder 5"/>
          <p:cNvSpPr>
            <a:spLocks noGrp="1"/>
          </p:cNvSpPr>
          <p:nvPr>
            <p:ph type="dt" idx="6"/>
          </p:nvPr>
        </p:nvSpPr>
        <p:spPr/>
        <p:txBody>
          <a:bodyPr/>
          <a:p>
            <a:r>
              <a:rPr lang="en-CA"/>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9"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60"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2E1F1F2A-3061-41BC-882C-F9FFC54AFF32}" type="slidenum">
              <a:t>&lt;#&gt;</a:t>
            </a:fld>
          </a:p>
        </p:txBody>
      </p:sp>
      <p:sp>
        <p:nvSpPr>
          <p:cNvPr id="7" name="PlaceHolder 6"/>
          <p:cNvSpPr>
            <a:spLocks noGrp="1"/>
          </p:cNvSpPr>
          <p:nvPr>
            <p:ph type="dt" idx="6"/>
          </p:nvPr>
        </p:nvSpPr>
        <p:spPr/>
        <p:txBody>
          <a:bodyPr/>
          <a:p>
            <a:r>
              <a:rPr lang="en-CA"/>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0E7C1643-F3EE-4235-A512-9493CEE9A081}" type="slidenum">
              <a:t>&lt;#&gt;</a:t>
            </a:fld>
          </a:p>
        </p:txBody>
      </p:sp>
      <p:sp>
        <p:nvSpPr>
          <p:cNvPr id="5" name="PlaceHolder 4"/>
          <p:cNvSpPr>
            <a:spLocks noGrp="1"/>
          </p:cNvSpPr>
          <p:nvPr>
            <p:ph type="dt" idx="6"/>
          </p:nvPr>
        </p:nvSpPr>
        <p:spPr/>
        <p:txBody>
          <a:bodyPr/>
          <a:p>
            <a:r>
              <a:rPr lang="en-CA"/>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609480" y="152640"/>
            <a:ext cx="8012160" cy="33789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B5713321-54BA-4EAC-8602-655ED63DFF9F}" type="slidenum">
              <a:t>&lt;#&gt;</a:t>
            </a:fld>
          </a:p>
        </p:txBody>
      </p:sp>
      <p:sp>
        <p:nvSpPr>
          <p:cNvPr id="5" name="PlaceHolder 4"/>
          <p:cNvSpPr>
            <a:spLocks noGrp="1"/>
          </p:cNvSpPr>
          <p:nvPr>
            <p:ph type="dt" idx="6"/>
          </p:nvPr>
        </p:nvSpPr>
        <p:spPr/>
        <p:txBody>
          <a:bodyPr/>
          <a:p>
            <a:r>
              <a:rPr lang="en-CA"/>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4"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5"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66"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AA014CA-4F7E-42E4-9FBF-E6427A5E9A4B}" type="slidenum">
              <a:t>&lt;#&gt;</a:t>
            </a:fld>
          </a:p>
        </p:txBody>
      </p:sp>
      <p:sp>
        <p:nvSpPr>
          <p:cNvPr id="8" name="PlaceHolder 7"/>
          <p:cNvSpPr>
            <a:spLocks noGrp="1"/>
          </p:cNvSpPr>
          <p:nvPr>
            <p:ph type="dt" idx="6"/>
          </p:nvPr>
        </p:nvSpPr>
        <p:spPr/>
        <p:txBody>
          <a:bodyPr/>
          <a:p>
            <a:r>
              <a:rPr lang="en-CA"/>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 name="PlaceHolder 2"/>
          <p:cNvSpPr>
            <a:spLocks noGrp="1"/>
          </p:cNvSpPr>
          <p:nvPr>
            <p:ph type="subTitle"/>
          </p:nvPr>
        </p:nvSpPr>
        <p:spPr>
          <a:xfrm>
            <a:off x="609480" y="1073880"/>
            <a:ext cx="10158840" cy="50511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C177622A-2208-4430-85B9-397B4215ED83}" type="slidenum">
              <a:t>&lt;#&gt;</a:t>
            </a:fld>
          </a:p>
        </p:txBody>
      </p:sp>
      <p:sp>
        <p:nvSpPr>
          <p:cNvPr id="6" name="PlaceHolder 5"/>
          <p:cNvSpPr>
            <a:spLocks noGrp="1"/>
          </p:cNvSpPr>
          <p:nvPr>
            <p:ph type="dt" idx="3"/>
          </p:nvPr>
        </p:nvSpPr>
        <p:spPr/>
        <p:txBody>
          <a:bodyPr/>
          <a:p>
            <a:r>
              <a:rPr lang="en-CA"/>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8"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69"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0" name="PlaceHolder 4"/>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32795C4-7C39-408A-A00B-4E0E875977F8}" type="slidenum">
              <a:t>&lt;#&gt;</a:t>
            </a:fld>
          </a:p>
        </p:txBody>
      </p:sp>
      <p:sp>
        <p:nvSpPr>
          <p:cNvPr id="8" name="PlaceHolder 7"/>
          <p:cNvSpPr>
            <a:spLocks noGrp="1"/>
          </p:cNvSpPr>
          <p:nvPr>
            <p:ph type="dt" idx="6"/>
          </p:nvPr>
        </p:nvSpPr>
        <p:spPr/>
        <p:txBody>
          <a:bodyPr/>
          <a:p>
            <a:r>
              <a:rPr lang="en-CA"/>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2"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3"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4" name="PlaceHolder 4"/>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E70D4ED-44C2-4DBF-B827-BAD56F0FB40A}" type="slidenum">
              <a:t>&lt;#&gt;</a:t>
            </a:fld>
          </a:p>
        </p:txBody>
      </p:sp>
      <p:sp>
        <p:nvSpPr>
          <p:cNvPr id="8" name="PlaceHolder 7"/>
          <p:cNvSpPr>
            <a:spLocks noGrp="1"/>
          </p:cNvSpPr>
          <p:nvPr>
            <p:ph type="dt" idx="6"/>
          </p:nvPr>
        </p:nvSpPr>
        <p:spPr/>
        <p:txBody>
          <a:bodyPr/>
          <a:p>
            <a:r>
              <a:rPr lang="en-CA"/>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6" name="PlaceHolder 2"/>
          <p:cNvSpPr>
            <a:spLocks noGrp="1"/>
          </p:cNvSpPr>
          <p:nvPr>
            <p:ph/>
          </p:nvPr>
        </p:nvSpPr>
        <p:spPr>
          <a:xfrm>
            <a:off x="609480" y="107388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7" name="PlaceHolder 3"/>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86E1272C-C4BA-4B31-BD99-F046549F8059}" type="slidenum">
              <a:t>&lt;#&gt;</a:t>
            </a:fld>
          </a:p>
        </p:txBody>
      </p:sp>
      <p:sp>
        <p:nvSpPr>
          <p:cNvPr id="7" name="PlaceHolder 6"/>
          <p:cNvSpPr>
            <a:spLocks noGrp="1"/>
          </p:cNvSpPr>
          <p:nvPr>
            <p:ph type="dt" idx="6"/>
          </p:nvPr>
        </p:nvSpPr>
        <p:spPr/>
        <p:txBody>
          <a:bodyPr/>
          <a:p>
            <a:r>
              <a:rPr lang="en-CA"/>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9"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0"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1"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2" name="PlaceHolder 5"/>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8AD61509-90DA-4285-8554-C714C5750BD4}" type="slidenum">
              <a:t>&lt;#&gt;</a:t>
            </a:fld>
          </a:p>
        </p:txBody>
      </p:sp>
      <p:sp>
        <p:nvSpPr>
          <p:cNvPr id="9" name="PlaceHolder 8"/>
          <p:cNvSpPr>
            <a:spLocks noGrp="1"/>
          </p:cNvSpPr>
          <p:nvPr>
            <p:ph type="dt" idx="6"/>
          </p:nvPr>
        </p:nvSpPr>
        <p:spPr/>
        <p:txBody>
          <a:bodyPr/>
          <a:p>
            <a:r>
              <a:rPr lang="en-CA"/>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4" name="PlaceHolder 2"/>
          <p:cNvSpPr>
            <a:spLocks noGrp="1"/>
          </p:cNvSpPr>
          <p:nvPr>
            <p:ph/>
          </p:nvPr>
        </p:nvSpPr>
        <p:spPr>
          <a:xfrm>
            <a:off x="60948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5" name="PlaceHolder 3"/>
          <p:cNvSpPr>
            <a:spLocks noGrp="1"/>
          </p:cNvSpPr>
          <p:nvPr>
            <p:ph/>
          </p:nvPr>
        </p:nvSpPr>
        <p:spPr>
          <a:xfrm>
            <a:off x="404424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6" name="PlaceHolder 4"/>
          <p:cNvSpPr>
            <a:spLocks noGrp="1"/>
          </p:cNvSpPr>
          <p:nvPr>
            <p:ph/>
          </p:nvPr>
        </p:nvSpPr>
        <p:spPr>
          <a:xfrm>
            <a:off x="747936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7" name="PlaceHolder 5"/>
          <p:cNvSpPr>
            <a:spLocks noGrp="1"/>
          </p:cNvSpPr>
          <p:nvPr>
            <p:ph/>
          </p:nvPr>
        </p:nvSpPr>
        <p:spPr>
          <a:xfrm>
            <a:off x="60948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8" name="PlaceHolder 6"/>
          <p:cNvSpPr>
            <a:spLocks noGrp="1"/>
          </p:cNvSpPr>
          <p:nvPr>
            <p:ph/>
          </p:nvPr>
        </p:nvSpPr>
        <p:spPr>
          <a:xfrm>
            <a:off x="404424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9" name="PlaceHolder 7"/>
          <p:cNvSpPr>
            <a:spLocks noGrp="1"/>
          </p:cNvSpPr>
          <p:nvPr>
            <p:ph/>
          </p:nvPr>
        </p:nvSpPr>
        <p:spPr>
          <a:xfrm>
            <a:off x="747936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24471B5F-A42B-4901-AF6A-0C53FADB09EF}" type="slidenum">
              <a:t>&lt;#&gt;</a:t>
            </a:fld>
          </a:p>
        </p:txBody>
      </p:sp>
      <p:sp>
        <p:nvSpPr>
          <p:cNvPr id="11" name="PlaceHolder 10"/>
          <p:cNvSpPr>
            <a:spLocks noGrp="1"/>
          </p:cNvSpPr>
          <p:nvPr>
            <p:ph type="dt" idx="6"/>
          </p:nvPr>
        </p:nvSpPr>
        <p:spPr/>
        <p:txBody>
          <a:bodyPr/>
          <a:p>
            <a:r>
              <a:rPr lang="en-CA"/>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FCCBB6C5-7CD7-44D3-BE49-07873C533D4C}"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8" name="PlaceHolder 2"/>
          <p:cNvSpPr>
            <a:spLocks noGrp="1"/>
          </p:cNvSpPr>
          <p:nvPr>
            <p:ph type="subTitle"/>
          </p:nvPr>
        </p:nvSpPr>
        <p:spPr>
          <a:xfrm>
            <a:off x="609480" y="1073880"/>
            <a:ext cx="10158840" cy="50511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BDFC7D2A-49BA-460C-846A-B3A170F3B44F}"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0" name="PlaceHolder 2"/>
          <p:cNvSpPr>
            <a:spLocks noGrp="1"/>
          </p:cNvSpPr>
          <p:nvPr>
            <p:ph/>
          </p:nvPr>
        </p:nvSpPr>
        <p:spPr>
          <a:xfrm>
            <a:off x="609480" y="1073880"/>
            <a:ext cx="10158840" cy="505116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B2FE332F-24C5-4A98-9220-5CB34387B517}"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2"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03"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A72E2B44-BE47-47B9-B5F9-0C377517741E}"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48948926-F270-4F98-BE0E-E974BEE49306}"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 name="PlaceHolder 2"/>
          <p:cNvSpPr>
            <a:spLocks noGrp="1"/>
          </p:cNvSpPr>
          <p:nvPr>
            <p:ph/>
          </p:nvPr>
        </p:nvSpPr>
        <p:spPr>
          <a:xfrm>
            <a:off x="609480" y="1073880"/>
            <a:ext cx="10158840" cy="505116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0CBBE54-45EF-4F29-8FCE-5D9A87F3E429}" type="slidenum">
              <a:t>&lt;#&gt;</a:t>
            </a:fld>
          </a:p>
        </p:txBody>
      </p:sp>
      <p:sp>
        <p:nvSpPr>
          <p:cNvPr id="6" name="PlaceHolder 5"/>
          <p:cNvSpPr>
            <a:spLocks noGrp="1"/>
          </p:cNvSpPr>
          <p:nvPr>
            <p:ph type="dt" idx="3"/>
          </p:nvPr>
        </p:nvSpPr>
        <p:spPr/>
        <p:txBody>
          <a:bodyPr/>
          <a:p>
            <a:r>
              <a:rPr lang="en-CA"/>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609480" y="152640"/>
            <a:ext cx="8012160" cy="33789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DAA4F4F5-B3ED-4564-BACA-9D6085D7A73F}"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7"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08"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09"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A3A9E083-2071-4E4E-B51C-67BBD359F4E3}"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1"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12"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13" name="PlaceHolder 4"/>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3CEBB602-B4D2-4A39-AE38-4F57B0B3DE30}"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5"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16"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17" name="PlaceHolder 4"/>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9FE42D6A-9A54-451D-8C11-1CCB16FBD4F4}"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9" name="PlaceHolder 2"/>
          <p:cNvSpPr>
            <a:spLocks noGrp="1"/>
          </p:cNvSpPr>
          <p:nvPr>
            <p:ph/>
          </p:nvPr>
        </p:nvSpPr>
        <p:spPr>
          <a:xfrm>
            <a:off x="609480" y="107388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20" name="PlaceHolder 3"/>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6F699BE4-B581-4079-8EF4-3AEC49C025D6}"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2"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23"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24"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25" name="PlaceHolder 5"/>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B43FD304-DCFC-47BE-AEF5-BA05C2FC5EC7}"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7" name="PlaceHolder 2"/>
          <p:cNvSpPr>
            <a:spLocks noGrp="1"/>
          </p:cNvSpPr>
          <p:nvPr>
            <p:ph/>
          </p:nvPr>
        </p:nvSpPr>
        <p:spPr>
          <a:xfrm>
            <a:off x="60948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28" name="PlaceHolder 3"/>
          <p:cNvSpPr>
            <a:spLocks noGrp="1"/>
          </p:cNvSpPr>
          <p:nvPr>
            <p:ph/>
          </p:nvPr>
        </p:nvSpPr>
        <p:spPr>
          <a:xfrm>
            <a:off x="404424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29" name="PlaceHolder 4"/>
          <p:cNvSpPr>
            <a:spLocks noGrp="1"/>
          </p:cNvSpPr>
          <p:nvPr>
            <p:ph/>
          </p:nvPr>
        </p:nvSpPr>
        <p:spPr>
          <a:xfrm>
            <a:off x="747936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30" name="PlaceHolder 5"/>
          <p:cNvSpPr>
            <a:spLocks noGrp="1"/>
          </p:cNvSpPr>
          <p:nvPr>
            <p:ph/>
          </p:nvPr>
        </p:nvSpPr>
        <p:spPr>
          <a:xfrm>
            <a:off x="60948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31" name="PlaceHolder 6"/>
          <p:cNvSpPr>
            <a:spLocks noGrp="1"/>
          </p:cNvSpPr>
          <p:nvPr>
            <p:ph/>
          </p:nvPr>
        </p:nvSpPr>
        <p:spPr>
          <a:xfrm>
            <a:off x="404424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32" name="PlaceHolder 7"/>
          <p:cNvSpPr>
            <a:spLocks noGrp="1"/>
          </p:cNvSpPr>
          <p:nvPr>
            <p:ph/>
          </p:nvPr>
        </p:nvSpPr>
        <p:spPr>
          <a:xfrm>
            <a:off x="747936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199FCC72-A7A2-451B-8B15-8DB0BD2EF2F8}"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
        <p:nvSpPr>
          <p:cNvPr id="3" name="PlaceHolder 2"/>
          <p:cNvSpPr>
            <a:spLocks noGrp="1"/>
          </p:cNvSpPr>
          <p:nvPr>
            <p:ph type="sldNum" idx="10"/>
          </p:nvPr>
        </p:nvSpPr>
        <p:spPr/>
        <p:txBody>
          <a:bodyPr/>
          <a:p>
            <a:fld id="{C03B3343-8424-4D40-95D9-A419370472D5}"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0" name="PlaceHolder 2"/>
          <p:cNvSpPr>
            <a:spLocks noGrp="1"/>
          </p:cNvSpPr>
          <p:nvPr>
            <p:ph type="subTitle"/>
          </p:nvPr>
        </p:nvSpPr>
        <p:spPr>
          <a:xfrm>
            <a:off x="609480" y="1073880"/>
            <a:ext cx="10158840" cy="50511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9"/>
          </p:nvPr>
        </p:nvSpPr>
        <p:spPr/>
        <p:txBody>
          <a:bodyPr/>
          <a:p>
            <a:r>
              <a:t>Footer</a:t>
            </a:r>
          </a:p>
        </p:txBody>
      </p:sp>
      <p:sp>
        <p:nvSpPr>
          <p:cNvPr id="5" name="PlaceHolder 4"/>
          <p:cNvSpPr>
            <a:spLocks noGrp="1"/>
          </p:cNvSpPr>
          <p:nvPr>
            <p:ph type="sldNum" idx="10"/>
          </p:nvPr>
        </p:nvSpPr>
        <p:spPr/>
        <p:txBody>
          <a:bodyPr/>
          <a:p>
            <a:fld id="{D535A14F-8ADD-4456-8725-8A477BB6AA4F}"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2" name="PlaceHolder 2"/>
          <p:cNvSpPr>
            <a:spLocks noGrp="1"/>
          </p:cNvSpPr>
          <p:nvPr>
            <p:ph/>
          </p:nvPr>
        </p:nvSpPr>
        <p:spPr>
          <a:xfrm>
            <a:off x="609480" y="1073880"/>
            <a:ext cx="10158840" cy="505116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9"/>
          </p:nvPr>
        </p:nvSpPr>
        <p:spPr/>
        <p:txBody>
          <a:bodyPr/>
          <a:p>
            <a:r>
              <a:t>Footer</a:t>
            </a:r>
          </a:p>
        </p:txBody>
      </p:sp>
      <p:sp>
        <p:nvSpPr>
          <p:cNvPr id="5" name="PlaceHolder 4"/>
          <p:cNvSpPr>
            <a:spLocks noGrp="1"/>
          </p:cNvSpPr>
          <p:nvPr>
            <p:ph type="sldNum" idx="10"/>
          </p:nvPr>
        </p:nvSpPr>
        <p:spPr/>
        <p:txBody>
          <a:bodyPr/>
          <a:p>
            <a:fld id="{AF7F4B6D-350D-4E76-BDA5-BEE94195352B}"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5"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1DBD3D0B-E1F5-4691-A221-9F5C3E442711}" type="slidenum">
              <a:t>&lt;#&gt;</a:t>
            </a:fld>
          </a:p>
        </p:txBody>
      </p:sp>
      <p:sp>
        <p:nvSpPr>
          <p:cNvPr id="7" name="PlaceHolder 6"/>
          <p:cNvSpPr>
            <a:spLocks noGrp="1"/>
          </p:cNvSpPr>
          <p:nvPr>
            <p:ph type="dt" idx="3"/>
          </p:nvPr>
        </p:nvSpPr>
        <p:spPr/>
        <p:txBody>
          <a:bodyPr/>
          <a:p>
            <a:r>
              <a:rPr lang="en-CA"/>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4"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45"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9"/>
          </p:nvPr>
        </p:nvSpPr>
        <p:spPr/>
        <p:txBody>
          <a:bodyPr/>
          <a:p>
            <a:r>
              <a:t>Footer</a:t>
            </a:r>
          </a:p>
        </p:txBody>
      </p:sp>
      <p:sp>
        <p:nvSpPr>
          <p:cNvPr id="6" name="PlaceHolder 5"/>
          <p:cNvSpPr>
            <a:spLocks noGrp="1"/>
          </p:cNvSpPr>
          <p:nvPr>
            <p:ph type="sldNum" idx="10"/>
          </p:nvPr>
        </p:nvSpPr>
        <p:spPr/>
        <p:txBody>
          <a:bodyPr/>
          <a:p>
            <a:fld id="{AF24644C-315C-47AE-B9AC-86ECBFA3647F}"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9"/>
          </p:nvPr>
        </p:nvSpPr>
        <p:spPr/>
        <p:txBody>
          <a:bodyPr/>
          <a:p>
            <a:r>
              <a:t>Footer</a:t>
            </a:r>
          </a:p>
        </p:txBody>
      </p:sp>
      <p:sp>
        <p:nvSpPr>
          <p:cNvPr id="4" name="PlaceHolder 3"/>
          <p:cNvSpPr>
            <a:spLocks noGrp="1"/>
          </p:cNvSpPr>
          <p:nvPr>
            <p:ph type="sldNum" idx="10"/>
          </p:nvPr>
        </p:nvSpPr>
        <p:spPr/>
        <p:txBody>
          <a:bodyPr/>
          <a:p>
            <a:fld id="{C23E45E1-FAF1-41B1-9464-36BB768BEBC3}"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7" name="PlaceHolder 1"/>
          <p:cNvSpPr>
            <a:spLocks noGrp="1"/>
          </p:cNvSpPr>
          <p:nvPr>
            <p:ph type="subTitle"/>
          </p:nvPr>
        </p:nvSpPr>
        <p:spPr>
          <a:xfrm>
            <a:off x="609480" y="152640"/>
            <a:ext cx="8012160" cy="33789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9"/>
          </p:nvPr>
        </p:nvSpPr>
        <p:spPr/>
        <p:txBody>
          <a:bodyPr/>
          <a:p>
            <a:r>
              <a:t>Footer</a:t>
            </a:r>
          </a:p>
        </p:txBody>
      </p:sp>
      <p:sp>
        <p:nvSpPr>
          <p:cNvPr id="4" name="PlaceHolder 3"/>
          <p:cNvSpPr>
            <a:spLocks noGrp="1"/>
          </p:cNvSpPr>
          <p:nvPr>
            <p:ph type="sldNum" idx="10"/>
          </p:nvPr>
        </p:nvSpPr>
        <p:spPr/>
        <p:txBody>
          <a:bodyPr/>
          <a:p>
            <a:fld id="{531109B1-4E0F-4983-94F0-C7C08C56159C}"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9"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50"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51"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sldNum" idx="10"/>
          </p:nvPr>
        </p:nvSpPr>
        <p:spPr/>
        <p:txBody>
          <a:bodyPr/>
          <a:p>
            <a:fld id="{4D408DA9-C7A3-4211-AA7D-4D3522D85F6F}"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53"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54"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55" name="PlaceHolder 4"/>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sldNum" idx="10"/>
          </p:nvPr>
        </p:nvSpPr>
        <p:spPr/>
        <p:txBody>
          <a:bodyPr/>
          <a:p>
            <a:fld id="{C66FDEEC-271D-456E-BEA8-76F8A8962433}"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57"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58"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59" name="PlaceHolder 4"/>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sldNum" idx="10"/>
          </p:nvPr>
        </p:nvSpPr>
        <p:spPr/>
        <p:txBody>
          <a:bodyPr/>
          <a:p>
            <a:fld id="{3669769F-8392-4E59-BEFB-7BFBF1445FEC}"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61" name="PlaceHolder 2"/>
          <p:cNvSpPr>
            <a:spLocks noGrp="1"/>
          </p:cNvSpPr>
          <p:nvPr>
            <p:ph/>
          </p:nvPr>
        </p:nvSpPr>
        <p:spPr>
          <a:xfrm>
            <a:off x="609480" y="107388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62" name="PlaceHolder 3"/>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9"/>
          </p:nvPr>
        </p:nvSpPr>
        <p:spPr/>
        <p:txBody>
          <a:bodyPr/>
          <a:p>
            <a:r>
              <a:t>Footer</a:t>
            </a:r>
          </a:p>
        </p:txBody>
      </p:sp>
      <p:sp>
        <p:nvSpPr>
          <p:cNvPr id="6" name="PlaceHolder 5"/>
          <p:cNvSpPr>
            <a:spLocks noGrp="1"/>
          </p:cNvSpPr>
          <p:nvPr>
            <p:ph type="sldNum" idx="10"/>
          </p:nvPr>
        </p:nvSpPr>
        <p:spPr/>
        <p:txBody>
          <a:bodyPr/>
          <a:p>
            <a:fld id="{15222771-A2D2-4B40-90FF-4ED910866411}"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64"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65"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66"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67" name="PlaceHolder 5"/>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9"/>
          </p:nvPr>
        </p:nvSpPr>
        <p:spPr/>
        <p:txBody>
          <a:bodyPr/>
          <a:p>
            <a:r>
              <a:t>Footer</a:t>
            </a:r>
          </a:p>
        </p:txBody>
      </p:sp>
      <p:sp>
        <p:nvSpPr>
          <p:cNvPr id="8" name="PlaceHolder 7"/>
          <p:cNvSpPr>
            <a:spLocks noGrp="1"/>
          </p:cNvSpPr>
          <p:nvPr>
            <p:ph type="sldNum" idx="10"/>
          </p:nvPr>
        </p:nvSpPr>
        <p:spPr/>
        <p:txBody>
          <a:bodyPr/>
          <a:p>
            <a:fld id="{133C420C-7134-44BC-8BAC-8E4FEB347517}"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69" name="PlaceHolder 2"/>
          <p:cNvSpPr>
            <a:spLocks noGrp="1"/>
          </p:cNvSpPr>
          <p:nvPr>
            <p:ph/>
          </p:nvPr>
        </p:nvSpPr>
        <p:spPr>
          <a:xfrm>
            <a:off x="60948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70" name="PlaceHolder 3"/>
          <p:cNvSpPr>
            <a:spLocks noGrp="1"/>
          </p:cNvSpPr>
          <p:nvPr>
            <p:ph/>
          </p:nvPr>
        </p:nvSpPr>
        <p:spPr>
          <a:xfrm>
            <a:off x="404424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71" name="PlaceHolder 4"/>
          <p:cNvSpPr>
            <a:spLocks noGrp="1"/>
          </p:cNvSpPr>
          <p:nvPr>
            <p:ph/>
          </p:nvPr>
        </p:nvSpPr>
        <p:spPr>
          <a:xfrm>
            <a:off x="747936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72" name="PlaceHolder 5"/>
          <p:cNvSpPr>
            <a:spLocks noGrp="1"/>
          </p:cNvSpPr>
          <p:nvPr>
            <p:ph/>
          </p:nvPr>
        </p:nvSpPr>
        <p:spPr>
          <a:xfrm>
            <a:off x="60948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73" name="PlaceHolder 6"/>
          <p:cNvSpPr>
            <a:spLocks noGrp="1"/>
          </p:cNvSpPr>
          <p:nvPr>
            <p:ph/>
          </p:nvPr>
        </p:nvSpPr>
        <p:spPr>
          <a:xfrm>
            <a:off x="404424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74" name="PlaceHolder 7"/>
          <p:cNvSpPr>
            <a:spLocks noGrp="1"/>
          </p:cNvSpPr>
          <p:nvPr>
            <p:ph/>
          </p:nvPr>
        </p:nvSpPr>
        <p:spPr>
          <a:xfrm>
            <a:off x="747936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9"/>
          </p:nvPr>
        </p:nvSpPr>
        <p:spPr/>
        <p:txBody>
          <a:bodyPr/>
          <a:p>
            <a:r>
              <a:t>Footer</a:t>
            </a:r>
          </a:p>
        </p:txBody>
      </p:sp>
      <p:sp>
        <p:nvSpPr>
          <p:cNvPr id="10" name="PlaceHolder 9"/>
          <p:cNvSpPr>
            <a:spLocks noGrp="1"/>
          </p:cNvSpPr>
          <p:nvPr>
            <p:ph type="sldNum" idx="10"/>
          </p:nvPr>
        </p:nvSpPr>
        <p:spPr/>
        <p:txBody>
          <a:bodyPr/>
          <a:p>
            <a:fld id="{0AA39F60-4E32-4FDC-9BF7-E1CD1FC198DF}"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AB314B59-1256-459A-9977-E375D31AC245}" type="slidenum">
              <a:t>&lt;#&gt;</a:t>
            </a:fld>
          </a:p>
        </p:txBody>
      </p:sp>
      <p:sp>
        <p:nvSpPr>
          <p:cNvPr id="4" name="PlaceHolder 3"/>
          <p:cNvSpPr>
            <a:spLocks noGrp="1"/>
          </p:cNvSpPr>
          <p:nvPr>
            <p:ph type="dt" idx="13"/>
          </p:nvPr>
        </p:nvSpPr>
        <p:spPr/>
        <p:txBody>
          <a:bodyPr/>
          <a:p>
            <a:r>
              <a:rPr lang="en-CA"/>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C1ECF38B-B2DF-42F9-B38D-D2430F1590F5}" type="slidenum">
              <a:t>&lt;#&gt;</a:t>
            </a:fld>
          </a:p>
        </p:txBody>
      </p:sp>
      <p:sp>
        <p:nvSpPr>
          <p:cNvPr id="5" name="PlaceHolder 4"/>
          <p:cNvSpPr>
            <a:spLocks noGrp="1"/>
          </p:cNvSpPr>
          <p:nvPr>
            <p:ph type="dt" idx="3"/>
          </p:nvPr>
        </p:nvSpPr>
        <p:spPr/>
        <p:txBody>
          <a:bodyPr/>
          <a:p>
            <a:r>
              <a:rPr lang="en-CA"/>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5" name="PlaceHolder 2"/>
          <p:cNvSpPr>
            <a:spLocks noGrp="1"/>
          </p:cNvSpPr>
          <p:nvPr>
            <p:ph type="subTitle"/>
          </p:nvPr>
        </p:nvSpPr>
        <p:spPr>
          <a:xfrm>
            <a:off x="609480" y="1073880"/>
            <a:ext cx="10158840" cy="50511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91425472-1160-48B2-A1E7-D4B4C594F156}" type="slidenum">
              <a:t>&lt;#&gt;</a:t>
            </a:fld>
          </a:p>
        </p:txBody>
      </p:sp>
      <p:sp>
        <p:nvSpPr>
          <p:cNvPr id="6" name="PlaceHolder 5"/>
          <p:cNvSpPr>
            <a:spLocks noGrp="1"/>
          </p:cNvSpPr>
          <p:nvPr>
            <p:ph type="dt" idx="13"/>
          </p:nvPr>
        </p:nvSpPr>
        <p:spPr/>
        <p:txBody>
          <a:bodyPr/>
          <a:p>
            <a:r>
              <a:rPr lang="en-CA"/>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7" name="PlaceHolder 2"/>
          <p:cNvSpPr>
            <a:spLocks noGrp="1"/>
          </p:cNvSpPr>
          <p:nvPr>
            <p:ph/>
          </p:nvPr>
        </p:nvSpPr>
        <p:spPr>
          <a:xfrm>
            <a:off x="609480" y="1073880"/>
            <a:ext cx="10158840" cy="505116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EA2590F2-915D-44C5-99FA-3D43AA3F4F44}" type="slidenum">
              <a:t>&lt;#&gt;</a:t>
            </a:fld>
          </a:p>
        </p:txBody>
      </p:sp>
      <p:sp>
        <p:nvSpPr>
          <p:cNvPr id="6" name="PlaceHolder 5"/>
          <p:cNvSpPr>
            <a:spLocks noGrp="1"/>
          </p:cNvSpPr>
          <p:nvPr>
            <p:ph type="dt" idx="13"/>
          </p:nvPr>
        </p:nvSpPr>
        <p:spPr/>
        <p:txBody>
          <a:bodyPr/>
          <a:p>
            <a:r>
              <a:rPr lang="en-CA"/>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9"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90"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434AC014-8F1D-47B2-A8FD-DEF10B92397A}" type="slidenum">
              <a:t>&lt;#&gt;</a:t>
            </a:fld>
          </a:p>
        </p:txBody>
      </p:sp>
      <p:sp>
        <p:nvSpPr>
          <p:cNvPr id="7" name="PlaceHolder 6"/>
          <p:cNvSpPr>
            <a:spLocks noGrp="1"/>
          </p:cNvSpPr>
          <p:nvPr>
            <p:ph type="dt" idx="13"/>
          </p:nvPr>
        </p:nvSpPr>
        <p:spPr/>
        <p:txBody>
          <a:bodyPr/>
          <a:p>
            <a:r>
              <a:rPr lang="en-CA"/>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B9344FD8-0ACC-4875-9E59-201E3145DCD8}" type="slidenum">
              <a:t>&lt;#&gt;</a:t>
            </a:fld>
          </a:p>
        </p:txBody>
      </p:sp>
      <p:sp>
        <p:nvSpPr>
          <p:cNvPr id="5" name="PlaceHolder 4"/>
          <p:cNvSpPr>
            <a:spLocks noGrp="1"/>
          </p:cNvSpPr>
          <p:nvPr>
            <p:ph type="dt" idx="13"/>
          </p:nvPr>
        </p:nvSpPr>
        <p:spPr/>
        <p:txBody>
          <a:bodyPr/>
          <a:p>
            <a:r>
              <a:rPr lang="en-CA"/>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609480" y="152640"/>
            <a:ext cx="8012160" cy="33789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1B394CDE-7D63-461D-A132-66B370C90695}" type="slidenum">
              <a:t>&lt;#&gt;</a:t>
            </a:fld>
          </a:p>
        </p:txBody>
      </p:sp>
      <p:sp>
        <p:nvSpPr>
          <p:cNvPr id="5" name="PlaceHolder 4"/>
          <p:cNvSpPr>
            <a:spLocks noGrp="1"/>
          </p:cNvSpPr>
          <p:nvPr>
            <p:ph type="dt" idx="13"/>
          </p:nvPr>
        </p:nvSpPr>
        <p:spPr/>
        <p:txBody>
          <a:bodyPr/>
          <a:p>
            <a:r>
              <a:rPr lang="en-CA"/>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94"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95"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96"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45A78442-B05C-4CA3-9FFD-1D44B42A25A8}" type="slidenum">
              <a:t>&lt;#&gt;</a:t>
            </a:fld>
          </a:p>
        </p:txBody>
      </p:sp>
      <p:sp>
        <p:nvSpPr>
          <p:cNvPr id="8" name="PlaceHolder 7"/>
          <p:cNvSpPr>
            <a:spLocks noGrp="1"/>
          </p:cNvSpPr>
          <p:nvPr>
            <p:ph type="dt" idx="13"/>
          </p:nvPr>
        </p:nvSpPr>
        <p:spPr/>
        <p:txBody>
          <a:bodyPr/>
          <a:p>
            <a:r>
              <a:rPr lang="en-CA"/>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98"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99"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00" name="PlaceHolder 4"/>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3FA08D7D-29F9-4D2A-BDBE-A0FD907E55C1}" type="slidenum">
              <a:t>&lt;#&gt;</a:t>
            </a:fld>
          </a:p>
        </p:txBody>
      </p:sp>
      <p:sp>
        <p:nvSpPr>
          <p:cNvPr id="8" name="PlaceHolder 7"/>
          <p:cNvSpPr>
            <a:spLocks noGrp="1"/>
          </p:cNvSpPr>
          <p:nvPr>
            <p:ph type="dt" idx="13"/>
          </p:nvPr>
        </p:nvSpPr>
        <p:spPr/>
        <p:txBody>
          <a:bodyPr/>
          <a:p>
            <a:r>
              <a:rPr lang="en-CA"/>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02"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03"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04" name="PlaceHolder 4"/>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A02A829E-6A91-41CF-99F9-D44C0E1582BF}" type="slidenum">
              <a:t>&lt;#&gt;</a:t>
            </a:fld>
          </a:p>
        </p:txBody>
      </p:sp>
      <p:sp>
        <p:nvSpPr>
          <p:cNvPr id="8" name="PlaceHolder 7"/>
          <p:cNvSpPr>
            <a:spLocks noGrp="1"/>
          </p:cNvSpPr>
          <p:nvPr>
            <p:ph type="dt" idx="13"/>
          </p:nvPr>
        </p:nvSpPr>
        <p:spPr/>
        <p:txBody>
          <a:bodyPr/>
          <a:p>
            <a:r>
              <a:rPr lang="en-CA"/>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06" name="PlaceHolder 2"/>
          <p:cNvSpPr>
            <a:spLocks noGrp="1"/>
          </p:cNvSpPr>
          <p:nvPr>
            <p:ph/>
          </p:nvPr>
        </p:nvSpPr>
        <p:spPr>
          <a:xfrm>
            <a:off x="609480" y="107388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07" name="PlaceHolder 3"/>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08751A1E-F999-4534-9662-CD08FA9ABCF3}" type="slidenum">
              <a:t>&lt;#&gt;</a:t>
            </a:fld>
          </a:p>
        </p:txBody>
      </p:sp>
      <p:sp>
        <p:nvSpPr>
          <p:cNvPr id="7" name="PlaceHolder 6"/>
          <p:cNvSpPr>
            <a:spLocks noGrp="1"/>
          </p:cNvSpPr>
          <p:nvPr>
            <p:ph type="dt" idx="13"/>
          </p:nvPr>
        </p:nvSpPr>
        <p:spPr/>
        <p:txBody>
          <a:bodyPr/>
          <a:p>
            <a:r>
              <a:rPr lang="en-CA"/>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09"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0"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1"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2" name="PlaceHolder 5"/>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E1C25610-4B1B-41BA-B93F-D76EE0418F85}" type="slidenum">
              <a:t>&lt;#&gt;</a:t>
            </a:fld>
          </a:p>
        </p:txBody>
      </p:sp>
      <p:sp>
        <p:nvSpPr>
          <p:cNvPr id="9" name="PlaceHolder 8"/>
          <p:cNvSpPr>
            <a:spLocks noGrp="1"/>
          </p:cNvSpPr>
          <p:nvPr>
            <p:ph type="dt" idx="13"/>
          </p:nvPr>
        </p:nvSpPr>
        <p:spPr/>
        <p:txBody>
          <a:bodyPr/>
          <a:p>
            <a:r>
              <a:rPr lang="en-CA"/>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152640"/>
            <a:ext cx="8012160" cy="33789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16EFFD9-FBF9-423F-B200-EA8C2F639065}" type="slidenum">
              <a:t>&lt;#&gt;</a:t>
            </a:fld>
          </a:p>
        </p:txBody>
      </p:sp>
      <p:sp>
        <p:nvSpPr>
          <p:cNvPr id="5" name="PlaceHolder 4"/>
          <p:cNvSpPr>
            <a:spLocks noGrp="1"/>
          </p:cNvSpPr>
          <p:nvPr>
            <p:ph type="dt" idx="3"/>
          </p:nvPr>
        </p:nvSpPr>
        <p:spPr/>
        <p:txBody>
          <a:bodyPr/>
          <a:p>
            <a:r>
              <a:rPr lang="en-CA"/>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14" name="PlaceHolder 2"/>
          <p:cNvSpPr>
            <a:spLocks noGrp="1"/>
          </p:cNvSpPr>
          <p:nvPr>
            <p:ph/>
          </p:nvPr>
        </p:nvSpPr>
        <p:spPr>
          <a:xfrm>
            <a:off x="60948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5" name="PlaceHolder 3"/>
          <p:cNvSpPr>
            <a:spLocks noGrp="1"/>
          </p:cNvSpPr>
          <p:nvPr>
            <p:ph/>
          </p:nvPr>
        </p:nvSpPr>
        <p:spPr>
          <a:xfrm>
            <a:off x="404424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6" name="PlaceHolder 4"/>
          <p:cNvSpPr>
            <a:spLocks noGrp="1"/>
          </p:cNvSpPr>
          <p:nvPr>
            <p:ph/>
          </p:nvPr>
        </p:nvSpPr>
        <p:spPr>
          <a:xfrm>
            <a:off x="747936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7" name="PlaceHolder 5"/>
          <p:cNvSpPr>
            <a:spLocks noGrp="1"/>
          </p:cNvSpPr>
          <p:nvPr>
            <p:ph/>
          </p:nvPr>
        </p:nvSpPr>
        <p:spPr>
          <a:xfrm>
            <a:off x="60948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8" name="PlaceHolder 6"/>
          <p:cNvSpPr>
            <a:spLocks noGrp="1"/>
          </p:cNvSpPr>
          <p:nvPr>
            <p:ph/>
          </p:nvPr>
        </p:nvSpPr>
        <p:spPr>
          <a:xfrm>
            <a:off x="404424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9" name="PlaceHolder 7"/>
          <p:cNvSpPr>
            <a:spLocks noGrp="1"/>
          </p:cNvSpPr>
          <p:nvPr>
            <p:ph/>
          </p:nvPr>
        </p:nvSpPr>
        <p:spPr>
          <a:xfrm>
            <a:off x="747936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31177D36-F46A-454F-B5AC-713088053FCF}" type="slidenum">
              <a:t>&lt;#&gt;</a:t>
            </a:fld>
          </a:p>
        </p:txBody>
      </p:sp>
      <p:sp>
        <p:nvSpPr>
          <p:cNvPr id="11" name="PlaceHolder 10"/>
          <p:cNvSpPr>
            <a:spLocks noGrp="1"/>
          </p:cNvSpPr>
          <p:nvPr>
            <p:ph type="dt" idx="13"/>
          </p:nvPr>
        </p:nvSpPr>
        <p:spPr/>
        <p:txBody>
          <a:bodyPr/>
          <a:p>
            <a:r>
              <a:rPr lang="en-CA"/>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32D8F577-ED24-4D62-938F-505703E74693}" type="slidenum">
              <a:t>&lt;#&gt;</a:t>
            </a:fld>
          </a:p>
        </p:txBody>
      </p:sp>
      <p:sp>
        <p:nvSpPr>
          <p:cNvPr id="4" name="PlaceHolder 3"/>
          <p:cNvSpPr>
            <a:spLocks noGrp="1"/>
          </p:cNvSpPr>
          <p:nvPr>
            <p:ph type="dt" idx="16"/>
          </p:nvPr>
        </p:nvSpPr>
        <p:spPr/>
        <p:txBody>
          <a:bodyPr/>
          <a:p>
            <a:r>
              <a:rPr lang="en-CA"/>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0" name="PlaceHolder 2"/>
          <p:cNvSpPr>
            <a:spLocks noGrp="1"/>
          </p:cNvSpPr>
          <p:nvPr>
            <p:ph type="subTitle"/>
          </p:nvPr>
        </p:nvSpPr>
        <p:spPr>
          <a:xfrm>
            <a:off x="609480" y="1073880"/>
            <a:ext cx="10158840" cy="50511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FA854423-B935-4899-B78B-E9E241731606}" type="slidenum">
              <a:t>&lt;#&gt;</a:t>
            </a:fld>
          </a:p>
        </p:txBody>
      </p:sp>
      <p:sp>
        <p:nvSpPr>
          <p:cNvPr id="6" name="PlaceHolder 5"/>
          <p:cNvSpPr>
            <a:spLocks noGrp="1"/>
          </p:cNvSpPr>
          <p:nvPr>
            <p:ph type="dt" idx="16"/>
          </p:nvPr>
        </p:nvSpPr>
        <p:spPr/>
        <p:txBody>
          <a:bodyPr/>
          <a:p>
            <a:r>
              <a:rPr lang="en-CA"/>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2" name="PlaceHolder 2"/>
          <p:cNvSpPr>
            <a:spLocks noGrp="1"/>
          </p:cNvSpPr>
          <p:nvPr>
            <p:ph/>
          </p:nvPr>
        </p:nvSpPr>
        <p:spPr>
          <a:xfrm>
            <a:off x="609480" y="1073880"/>
            <a:ext cx="10158840" cy="505116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DCE1BAD9-8B88-49C7-B905-3E83DC2296AD}" type="slidenum">
              <a:t>&lt;#&gt;</a:t>
            </a:fld>
          </a:p>
        </p:txBody>
      </p:sp>
      <p:sp>
        <p:nvSpPr>
          <p:cNvPr id="6" name="PlaceHolder 5"/>
          <p:cNvSpPr>
            <a:spLocks noGrp="1"/>
          </p:cNvSpPr>
          <p:nvPr>
            <p:ph type="dt" idx="16"/>
          </p:nvPr>
        </p:nvSpPr>
        <p:spPr/>
        <p:txBody>
          <a:bodyPr/>
          <a:p>
            <a:r>
              <a:rPr lang="en-CA"/>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4"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35"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70C4A8FD-85D6-4146-95EB-5CC6351BD314}" type="slidenum">
              <a:t>&lt;#&gt;</a:t>
            </a:fld>
          </a:p>
        </p:txBody>
      </p:sp>
      <p:sp>
        <p:nvSpPr>
          <p:cNvPr id="7" name="PlaceHolder 6"/>
          <p:cNvSpPr>
            <a:spLocks noGrp="1"/>
          </p:cNvSpPr>
          <p:nvPr>
            <p:ph type="dt" idx="16"/>
          </p:nvPr>
        </p:nvSpPr>
        <p:spPr/>
        <p:txBody>
          <a:bodyPr/>
          <a:p>
            <a:r>
              <a:rPr lang="en-CA"/>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907F7E01-D820-4921-A690-3C1FD52EB1CC}" type="slidenum">
              <a:t>&lt;#&gt;</a:t>
            </a:fld>
          </a:p>
        </p:txBody>
      </p:sp>
      <p:sp>
        <p:nvSpPr>
          <p:cNvPr id="5" name="PlaceHolder 4"/>
          <p:cNvSpPr>
            <a:spLocks noGrp="1"/>
          </p:cNvSpPr>
          <p:nvPr>
            <p:ph type="dt" idx="16"/>
          </p:nvPr>
        </p:nvSpPr>
        <p:spPr/>
        <p:txBody>
          <a:bodyPr/>
          <a:p>
            <a:r>
              <a:rPr lang="en-CA"/>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7" name="PlaceHolder 1"/>
          <p:cNvSpPr>
            <a:spLocks noGrp="1"/>
          </p:cNvSpPr>
          <p:nvPr>
            <p:ph type="subTitle"/>
          </p:nvPr>
        </p:nvSpPr>
        <p:spPr>
          <a:xfrm>
            <a:off x="609480" y="152640"/>
            <a:ext cx="8012160" cy="33789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0A1ACCF2-6A39-42D4-8ABF-D331F3950521}" type="slidenum">
              <a:t>&lt;#&gt;</a:t>
            </a:fld>
          </a:p>
        </p:txBody>
      </p:sp>
      <p:sp>
        <p:nvSpPr>
          <p:cNvPr id="5" name="PlaceHolder 4"/>
          <p:cNvSpPr>
            <a:spLocks noGrp="1"/>
          </p:cNvSpPr>
          <p:nvPr>
            <p:ph type="dt" idx="16"/>
          </p:nvPr>
        </p:nvSpPr>
        <p:spPr/>
        <p:txBody>
          <a:bodyPr/>
          <a:p>
            <a:r>
              <a:rPr lang="en-CA"/>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9"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40"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41"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E08607E6-7858-4412-B926-1C37DC0D4F83}" type="slidenum">
              <a:t>&lt;#&gt;</a:t>
            </a:fld>
          </a:p>
        </p:txBody>
      </p:sp>
      <p:sp>
        <p:nvSpPr>
          <p:cNvPr id="8" name="PlaceHolder 7"/>
          <p:cNvSpPr>
            <a:spLocks noGrp="1"/>
          </p:cNvSpPr>
          <p:nvPr>
            <p:ph type="dt" idx="16"/>
          </p:nvPr>
        </p:nvSpPr>
        <p:spPr/>
        <p:txBody>
          <a:bodyPr/>
          <a:p>
            <a:r>
              <a:rPr lang="en-CA"/>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43"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44"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45" name="PlaceHolder 4"/>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3BED707C-3C3C-4DA9-B557-54718D6C5C77}" type="slidenum">
              <a:t>&lt;#&gt;</a:t>
            </a:fld>
          </a:p>
        </p:txBody>
      </p:sp>
      <p:sp>
        <p:nvSpPr>
          <p:cNvPr id="8" name="PlaceHolder 7"/>
          <p:cNvSpPr>
            <a:spLocks noGrp="1"/>
          </p:cNvSpPr>
          <p:nvPr>
            <p:ph type="dt" idx="16"/>
          </p:nvPr>
        </p:nvSpPr>
        <p:spPr/>
        <p:txBody>
          <a:bodyPr/>
          <a:p>
            <a:r>
              <a:rPr lang="en-CA"/>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47"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48"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49" name="PlaceHolder 4"/>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3AB1F2B4-80EB-405E-8FE2-AF58628B1DFB}" type="slidenum">
              <a:t>&lt;#&gt;</a:t>
            </a:fld>
          </a:p>
        </p:txBody>
      </p:sp>
      <p:sp>
        <p:nvSpPr>
          <p:cNvPr id="8" name="PlaceHolder 7"/>
          <p:cNvSpPr>
            <a:spLocks noGrp="1"/>
          </p:cNvSpPr>
          <p:nvPr>
            <p:ph type="dt" idx="16"/>
          </p:nvPr>
        </p:nvSpPr>
        <p:spPr/>
        <p:txBody>
          <a:bodyPr/>
          <a:p>
            <a:r>
              <a:rPr lang="en-CA"/>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9"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0"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1"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A1F8DC5-63A7-4600-96A4-BCA2D7C949E1}" type="slidenum">
              <a:t>&lt;#&gt;</a:t>
            </a:fld>
          </a:p>
        </p:txBody>
      </p:sp>
      <p:sp>
        <p:nvSpPr>
          <p:cNvPr id="8" name="PlaceHolder 7"/>
          <p:cNvSpPr>
            <a:spLocks noGrp="1"/>
          </p:cNvSpPr>
          <p:nvPr>
            <p:ph type="dt" idx="3"/>
          </p:nvPr>
        </p:nvSpPr>
        <p:spPr/>
        <p:txBody>
          <a:bodyPr/>
          <a:p>
            <a:r>
              <a:rPr lang="en-CA"/>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51" name="PlaceHolder 2"/>
          <p:cNvSpPr>
            <a:spLocks noGrp="1"/>
          </p:cNvSpPr>
          <p:nvPr>
            <p:ph/>
          </p:nvPr>
        </p:nvSpPr>
        <p:spPr>
          <a:xfrm>
            <a:off x="609480" y="107388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52" name="PlaceHolder 3"/>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CCDB2EB7-0657-40D0-BEF4-F591796AEA60}" type="slidenum">
              <a:t>&lt;#&gt;</a:t>
            </a:fld>
          </a:p>
        </p:txBody>
      </p:sp>
      <p:sp>
        <p:nvSpPr>
          <p:cNvPr id="7" name="PlaceHolder 6"/>
          <p:cNvSpPr>
            <a:spLocks noGrp="1"/>
          </p:cNvSpPr>
          <p:nvPr>
            <p:ph type="dt" idx="16"/>
          </p:nvPr>
        </p:nvSpPr>
        <p:spPr/>
        <p:txBody>
          <a:bodyPr/>
          <a:p>
            <a:r>
              <a:rPr lang="en-CA"/>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54"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55"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56"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57" name="PlaceHolder 5"/>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4"/>
          </p:nvPr>
        </p:nvSpPr>
        <p:spPr/>
        <p:txBody>
          <a:bodyPr/>
          <a:p>
            <a:r>
              <a:t>Footer</a:t>
            </a:r>
          </a:p>
        </p:txBody>
      </p:sp>
      <p:sp>
        <p:nvSpPr>
          <p:cNvPr id="8" name="PlaceHolder 7"/>
          <p:cNvSpPr>
            <a:spLocks noGrp="1"/>
          </p:cNvSpPr>
          <p:nvPr>
            <p:ph type="sldNum" idx="15"/>
          </p:nvPr>
        </p:nvSpPr>
        <p:spPr/>
        <p:txBody>
          <a:bodyPr/>
          <a:p>
            <a:fld id="{A00206EB-61DA-42AA-BB3B-CD4DE5477136}" type="slidenum">
              <a:t>&lt;#&gt;</a:t>
            </a:fld>
          </a:p>
        </p:txBody>
      </p:sp>
      <p:sp>
        <p:nvSpPr>
          <p:cNvPr id="9" name="PlaceHolder 8"/>
          <p:cNvSpPr>
            <a:spLocks noGrp="1"/>
          </p:cNvSpPr>
          <p:nvPr>
            <p:ph type="dt" idx="16"/>
          </p:nvPr>
        </p:nvSpPr>
        <p:spPr/>
        <p:txBody>
          <a:bodyPr/>
          <a:p>
            <a:r>
              <a:rPr lang="en-CA"/>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59" name="PlaceHolder 2"/>
          <p:cNvSpPr>
            <a:spLocks noGrp="1"/>
          </p:cNvSpPr>
          <p:nvPr>
            <p:ph/>
          </p:nvPr>
        </p:nvSpPr>
        <p:spPr>
          <a:xfrm>
            <a:off x="60948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60" name="PlaceHolder 3"/>
          <p:cNvSpPr>
            <a:spLocks noGrp="1"/>
          </p:cNvSpPr>
          <p:nvPr>
            <p:ph/>
          </p:nvPr>
        </p:nvSpPr>
        <p:spPr>
          <a:xfrm>
            <a:off x="404424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61" name="PlaceHolder 4"/>
          <p:cNvSpPr>
            <a:spLocks noGrp="1"/>
          </p:cNvSpPr>
          <p:nvPr>
            <p:ph/>
          </p:nvPr>
        </p:nvSpPr>
        <p:spPr>
          <a:xfrm>
            <a:off x="747936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62" name="PlaceHolder 5"/>
          <p:cNvSpPr>
            <a:spLocks noGrp="1"/>
          </p:cNvSpPr>
          <p:nvPr>
            <p:ph/>
          </p:nvPr>
        </p:nvSpPr>
        <p:spPr>
          <a:xfrm>
            <a:off x="60948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63" name="PlaceHolder 6"/>
          <p:cNvSpPr>
            <a:spLocks noGrp="1"/>
          </p:cNvSpPr>
          <p:nvPr>
            <p:ph/>
          </p:nvPr>
        </p:nvSpPr>
        <p:spPr>
          <a:xfrm>
            <a:off x="404424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64" name="PlaceHolder 7"/>
          <p:cNvSpPr>
            <a:spLocks noGrp="1"/>
          </p:cNvSpPr>
          <p:nvPr>
            <p:ph/>
          </p:nvPr>
        </p:nvSpPr>
        <p:spPr>
          <a:xfrm>
            <a:off x="747936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4"/>
          </p:nvPr>
        </p:nvSpPr>
        <p:spPr/>
        <p:txBody>
          <a:bodyPr/>
          <a:p>
            <a:r>
              <a:t>Footer</a:t>
            </a:r>
          </a:p>
        </p:txBody>
      </p:sp>
      <p:sp>
        <p:nvSpPr>
          <p:cNvPr id="10" name="PlaceHolder 9"/>
          <p:cNvSpPr>
            <a:spLocks noGrp="1"/>
          </p:cNvSpPr>
          <p:nvPr>
            <p:ph type="sldNum" idx="15"/>
          </p:nvPr>
        </p:nvSpPr>
        <p:spPr/>
        <p:txBody>
          <a:bodyPr/>
          <a:p>
            <a:fld id="{B95978A9-85B1-4A80-B7F0-E7154A92E616}" type="slidenum">
              <a:t>&lt;#&gt;</a:t>
            </a:fld>
          </a:p>
        </p:txBody>
      </p:sp>
      <p:sp>
        <p:nvSpPr>
          <p:cNvPr id="11" name="PlaceHolder 10"/>
          <p:cNvSpPr>
            <a:spLocks noGrp="1"/>
          </p:cNvSpPr>
          <p:nvPr>
            <p:ph type="dt" idx="16"/>
          </p:nvPr>
        </p:nvSpPr>
        <p:spPr/>
        <p:txBody>
          <a:bodyPr/>
          <a:p>
            <a:r>
              <a:rPr lang="en-CA"/>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p>
            <a:r>
              <a:t>Footer</a:t>
            </a:r>
          </a:p>
        </p:txBody>
      </p:sp>
      <p:sp>
        <p:nvSpPr>
          <p:cNvPr id="3" name="PlaceHolder 2"/>
          <p:cNvSpPr>
            <a:spLocks noGrp="1"/>
          </p:cNvSpPr>
          <p:nvPr>
            <p:ph type="sldNum" idx="19"/>
          </p:nvPr>
        </p:nvSpPr>
        <p:spPr/>
        <p:txBody>
          <a:bodyPr/>
          <a:p>
            <a:fld id="{185B3989-5B84-434F-A4A3-B9DC25961940}" type="slidenum">
              <a:t>&lt;#&gt;</a:t>
            </a:fld>
          </a:p>
        </p:txBody>
      </p:sp>
      <p:sp>
        <p:nvSpPr>
          <p:cNvPr id="4" name="PlaceHolder 3"/>
          <p:cNvSpPr>
            <a:spLocks noGrp="1"/>
          </p:cNvSpPr>
          <p:nvPr>
            <p:ph type="dt" idx="17"/>
          </p:nvPr>
        </p:nvSpPr>
        <p:spPr/>
        <p:txBody>
          <a:bodyPr/>
          <a:p>
            <a:r>
              <a:rPr lang="en-CA"/>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75" name="PlaceHolder 2"/>
          <p:cNvSpPr>
            <a:spLocks noGrp="1"/>
          </p:cNvSpPr>
          <p:nvPr>
            <p:ph type="subTitle"/>
          </p:nvPr>
        </p:nvSpPr>
        <p:spPr>
          <a:xfrm>
            <a:off x="609480" y="1073880"/>
            <a:ext cx="10158840" cy="50511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8"/>
          </p:nvPr>
        </p:nvSpPr>
        <p:spPr/>
        <p:txBody>
          <a:bodyPr/>
          <a:p>
            <a:r>
              <a:t>Footer</a:t>
            </a:r>
          </a:p>
        </p:txBody>
      </p:sp>
      <p:sp>
        <p:nvSpPr>
          <p:cNvPr id="5" name="PlaceHolder 4"/>
          <p:cNvSpPr>
            <a:spLocks noGrp="1"/>
          </p:cNvSpPr>
          <p:nvPr>
            <p:ph type="sldNum" idx="19"/>
          </p:nvPr>
        </p:nvSpPr>
        <p:spPr/>
        <p:txBody>
          <a:bodyPr/>
          <a:p>
            <a:fld id="{B3344830-7A2D-4713-A82F-C7C36963F15F}" type="slidenum">
              <a:t>&lt;#&gt;</a:t>
            </a:fld>
          </a:p>
        </p:txBody>
      </p:sp>
      <p:sp>
        <p:nvSpPr>
          <p:cNvPr id="6" name="PlaceHolder 5"/>
          <p:cNvSpPr>
            <a:spLocks noGrp="1"/>
          </p:cNvSpPr>
          <p:nvPr>
            <p:ph type="dt" idx="17"/>
          </p:nvPr>
        </p:nvSpPr>
        <p:spPr/>
        <p:txBody>
          <a:bodyPr/>
          <a:p>
            <a:r>
              <a:rPr lang="en-CA"/>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77" name="PlaceHolder 2"/>
          <p:cNvSpPr>
            <a:spLocks noGrp="1"/>
          </p:cNvSpPr>
          <p:nvPr>
            <p:ph/>
          </p:nvPr>
        </p:nvSpPr>
        <p:spPr>
          <a:xfrm>
            <a:off x="609480" y="1073880"/>
            <a:ext cx="10158840" cy="505116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8"/>
          </p:nvPr>
        </p:nvSpPr>
        <p:spPr/>
        <p:txBody>
          <a:bodyPr/>
          <a:p>
            <a:r>
              <a:t>Footer</a:t>
            </a:r>
          </a:p>
        </p:txBody>
      </p:sp>
      <p:sp>
        <p:nvSpPr>
          <p:cNvPr id="5" name="PlaceHolder 4"/>
          <p:cNvSpPr>
            <a:spLocks noGrp="1"/>
          </p:cNvSpPr>
          <p:nvPr>
            <p:ph type="sldNum" idx="19"/>
          </p:nvPr>
        </p:nvSpPr>
        <p:spPr/>
        <p:txBody>
          <a:bodyPr/>
          <a:p>
            <a:fld id="{1463C5F1-83DC-48F4-87B8-F80449E7F782}" type="slidenum">
              <a:t>&lt;#&gt;</a:t>
            </a:fld>
          </a:p>
        </p:txBody>
      </p:sp>
      <p:sp>
        <p:nvSpPr>
          <p:cNvPr id="6" name="PlaceHolder 5"/>
          <p:cNvSpPr>
            <a:spLocks noGrp="1"/>
          </p:cNvSpPr>
          <p:nvPr>
            <p:ph type="dt" idx="17"/>
          </p:nvPr>
        </p:nvSpPr>
        <p:spPr/>
        <p:txBody>
          <a:bodyPr/>
          <a:p>
            <a:r>
              <a:rPr lang="en-CA"/>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79"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80"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8"/>
          </p:nvPr>
        </p:nvSpPr>
        <p:spPr/>
        <p:txBody>
          <a:bodyPr/>
          <a:p>
            <a:r>
              <a:t>Footer</a:t>
            </a:r>
          </a:p>
        </p:txBody>
      </p:sp>
      <p:sp>
        <p:nvSpPr>
          <p:cNvPr id="6" name="PlaceHolder 5"/>
          <p:cNvSpPr>
            <a:spLocks noGrp="1"/>
          </p:cNvSpPr>
          <p:nvPr>
            <p:ph type="sldNum" idx="19"/>
          </p:nvPr>
        </p:nvSpPr>
        <p:spPr/>
        <p:txBody>
          <a:bodyPr/>
          <a:p>
            <a:fld id="{426E36D6-3EA1-42DE-812C-57568C7B8539}" type="slidenum">
              <a:t>&lt;#&gt;</a:t>
            </a:fld>
          </a:p>
        </p:txBody>
      </p:sp>
      <p:sp>
        <p:nvSpPr>
          <p:cNvPr id="7" name="PlaceHolder 6"/>
          <p:cNvSpPr>
            <a:spLocks noGrp="1"/>
          </p:cNvSpPr>
          <p:nvPr>
            <p:ph type="dt" idx="17"/>
          </p:nvPr>
        </p:nvSpPr>
        <p:spPr/>
        <p:txBody>
          <a:bodyPr/>
          <a:p>
            <a:r>
              <a:rPr lang="en-CA"/>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8"/>
          </p:nvPr>
        </p:nvSpPr>
        <p:spPr/>
        <p:txBody>
          <a:bodyPr/>
          <a:p>
            <a:r>
              <a:t>Footer</a:t>
            </a:r>
          </a:p>
        </p:txBody>
      </p:sp>
      <p:sp>
        <p:nvSpPr>
          <p:cNvPr id="4" name="PlaceHolder 3"/>
          <p:cNvSpPr>
            <a:spLocks noGrp="1"/>
          </p:cNvSpPr>
          <p:nvPr>
            <p:ph type="sldNum" idx="19"/>
          </p:nvPr>
        </p:nvSpPr>
        <p:spPr/>
        <p:txBody>
          <a:bodyPr/>
          <a:p>
            <a:fld id="{11561DB0-5167-4D1B-82D2-D7655F519664}" type="slidenum">
              <a:t>&lt;#&gt;</a:t>
            </a:fld>
          </a:p>
        </p:txBody>
      </p:sp>
      <p:sp>
        <p:nvSpPr>
          <p:cNvPr id="5" name="PlaceHolder 4"/>
          <p:cNvSpPr>
            <a:spLocks noGrp="1"/>
          </p:cNvSpPr>
          <p:nvPr>
            <p:ph type="dt" idx="17"/>
          </p:nvPr>
        </p:nvSpPr>
        <p:spPr/>
        <p:txBody>
          <a:bodyPr/>
          <a:p>
            <a:r>
              <a:rPr lang="en-CA"/>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2" name="PlaceHolder 1"/>
          <p:cNvSpPr>
            <a:spLocks noGrp="1"/>
          </p:cNvSpPr>
          <p:nvPr>
            <p:ph type="subTitle"/>
          </p:nvPr>
        </p:nvSpPr>
        <p:spPr>
          <a:xfrm>
            <a:off x="609480" y="152640"/>
            <a:ext cx="8012160" cy="33789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8"/>
          </p:nvPr>
        </p:nvSpPr>
        <p:spPr/>
        <p:txBody>
          <a:bodyPr/>
          <a:p>
            <a:r>
              <a:t>Footer</a:t>
            </a:r>
          </a:p>
        </p:txBody>
      </p:sp>
      <p:sp>
        <p:nvSpPr>
          <p:cNvPr id="4" name="PlaceHolder 3"/>
          <p:cNvSpPr>
            <a:spLocks noGrp="1"/>
          </p:cNvSpPr>
          <p:nvPr>
            <p:ph type="sldNum" idx="19"/>
          </p:nvPr>
        </p:nvSpPr>
        <p:spPr/>
        <p:txBody>
          <a:bodyPr/>
          <a:p>
            <a:fld id="{DFE1F9EF-2F7A-4F65-B281-91F40CBE93F5}" type="slidenum">
              <a:t>&lt;#&gt;</a:t>
            </a:fld>
          </a:p>
        </p:txBody>
      </p:sp>
      <p:sp>
        <p:nvSpPr>
          <p:cNvPr id="5" name="PlaceHolder 4"/>
          <p:cNvSpPr>
            <a:spLocks noGrp="1"/>
          </p:cNvSpPr>
          <p:nvPr>
            <p:ph type="dt" idx="17"/>
          </p:nvPr>
        </p:nvSpPr>
        <p:spPr/>
        <p:txBody>
          <a:bodyPr/>
          <a:p>
            <a:r>
              <a:rPr lang="en-CA"/>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84"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85"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86"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8"/>
          </p:nvPr>
        </p:nvSpPr>
        <p:spPr/>
        <p:txBody>
          <a:bodyPr/>
          <a:p>
            <a:r>
              <a:t>Footer</a:t>
            </a:r>
          </a:p>
        </p:txBody>
      </p:sp>
      <p:sp>
        <p:nvSpPr>
          <p:cNvPr id="7" name="PlaceHolder 6"/>
          <p:cNvSpPr>
            <a:spLocks noGrp="1"/>
          </p:cNvSpPr>
          <p:nvPr>
            <p:ph type="sldNum" idx="19"/>
          </p:nvPr>
        </p:nvSpPr>
        <p:spPr/>
        <p:txBody>
          <a:bodyPr/>
          <a:p>
            <a:fld id="{CF36EB00-64DD-4F5C-9612-4080C0E988ED}" type="slidenum">
              <a:t>&lt;#&gt;</a:t>
            </a:fld>
          </a:p>
        </p:txBody>
      </p:sp>
      <p:sp>
        <p:nvSpPr>
          <p:cNvPr id="8" name="PlaceHolder 7"/>
          <p:cNvSpPr>
            <a:spLocks noGrp="1"/>
          </p:cNvSpPr>
          <p:nvPr>
            <p:ph type="dt" idx="17"/>
          </p:nvPr>
        </p:nvSpPr>
        <p:spPr/>
        <p:txBody>
          <a:bodyPr/>
          <a:p>
            <a:r>
              <a:rPr lang="en-CA"/>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4"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5" name="PlaceHolder 4"/>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2EBDB82-6EB2-44CC-8626-6CCCDF10E7DD}" type="slidenum">
              <a:t>&lt;#&gt;</a:t>
            </a:fld>
          </a:p>
        </p:txBody>
      </p:sp>
      <p:sp>
        <p:nvSpPr>
          <p:cNvPr id="8" name="PlaceHolder 7"/>
          <p:cNvSpPr>
            <a:spLocks noGrp="1"/>
          </p:cNvSpPr>
          <p:nvPr>
            <p:ph type="dt" idx="3"/>
          </p:nvPr>
        </p:nvSpPr>
        <p:spPr/>
        <p:txBody>
          <a:bodyPr/>
          <a:p>
            <a:r>
              <a:rPr lang="en-CA"/>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88"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89"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90" name="PlaceHolder 4"/>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8"/>
          </p:nvPr>
        </p:nvSpPr>
        <p:spPr/>
        <p:txBody>
          <a:bodyPr/>
          <a:p>
            <a:r>
              <a:t>Footer</a:t>
            </a:r>
          </a:p>
        </p:txBody>
      </p:sp>
      <p:sp>
        <p:nvSpPr>
          <p:cNvPr id="7" name="PlaceHolder 6"/>
          <p:cNvSpPr>
            <a:spLocks noGrp="1"/>
          </p:cNvSpPr>
          <p:nvPr>
            <p:ph type="sldNum" idx="19"/>
          </p:nvPr>
        </p:nvSpPr>
        <p:spPr/>
        <p:txBody>
          <a:bodyPr/>
          <a:p>
            <a:fld id="{CE89C7BE-A8E2-4E79-9261-FFDB66815835}" type="slidenum">
              <a:t>&lt;#&gt;</a:t>
            </a:fld>
          </a:p>
        </p:txBody>
      </p:sp>
      <p:sp>
        <p:nvSpPr>
          <p:cNvPr id="8" name="PlaceHolder 7"/>
          <p:cNvSpPr>
            <a:spLocks noGrp="1"/>
          </p:cNvSpPr>
          <p:nvPr>
            <p:ph type="dt" idx="17"/>
          </p:nvPr>
        </p:nvSpPr>
        <p:spPr/>
        <p:txBody>
          <a:bodyPr/>
          <a:p>
            <a:r>
              <a:rPr lang="en-CA"/>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92"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93"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94" name="PlaceHolder 4"/>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8"/>
          </p:nvPr>
        </p:nvSpPr>
        <p:spPr/>
        <p:txBody>
          <a:bodyPr/>
          <a:p>
            <a:r>
              <a:t>Footer</a:t>
            </a:r>
          </a:p>
        </p:txBody>
      </p:sp>
      <p:sp>
        <p:nvSpPr>
          <p:cNvPr id="7" name="PlaceHolder 6"/>
          <p:cNvSpPr>
            <a:spLocks noGrp="1"/>
          </p:cNvSpPr>
          <p:nvPr>
            <p:ph type="sldNum" idx="19"/>
          </p:nvPr>
        </p:nvSpPr>
        <p:spPr/>
        <p:txBody>
          <a:bodyPr/>
          <a:p>
            <a:fld id="{E9126805-6828-492F-9742-D48A9E0A46ED}" type="slidenum">
              <a:t>&lt;#&gt;</a:t>
            </a:fld>
          </a:p>
        </p:txBody>
      </p:sp>
      <p:sp>
        <p:nvSpPr>
          <p:cNvPr id="8" name="PlaceHolder 7"/>
          <p:cNvSpPr>
            <a:spLocks noGrp="1"/>
          </p:cNvSpPr>
          <p:nvPr>
            <p:ph type="dt" idx="17"/>
          </p:nvPr>
        </p:nvSpPr>
        <p:spPr/>
        <p:txBody>
          <a:bodyPr/>
          <a:p>
            <a:r>
              <a:rPr lang="en-CA"/>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96" name="PlaceHolder 2"/>
          <p:cNvSpPr>
            <a:spLocks noGrp="1"/>
          </p:cNvSpPr>
          <p:nvPr>
            <p:ph/>
          </p:nvPr>
        </p:nvSpPr>
        <p:spPr>
          <a:xfrm>
            <a:off x="609480" y="107388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97" name="PlaceHolder 3"/>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8"/>
          </p:nvPr>
        </p:nvSpPr>
        <p:spPr/>
        <p:txBody>
          <a:bodyPr/>
          <a:p>
            <a:r>
              <a:t>Footer</a:t>
            </a:r>
          </a:p>
        </p:txBody>
      </p:sp>
      <p:sp>
        <p:nvSpPr>
          <p:cNvPr id="6" name="PlaceHolder 5"/>
          <p:cNvSpPr>
            <a:spLocks noGrp="1"/>
          </p:cNvSpPr>
          <p:nvPr>
            <p:ph type="sldNum" idx="19"/>
          </p:nvPr>
        </p:nvSpPr>
        <p:spPr/>
        <p:txBody>
          <a:bodyPr/>
          <a:p>
            <a:fld id="{1677A92D-6911-42DB-BE96-400F9BA8F7E8}" type="slidenum">
              <a:t>&lt;#&gt;</a:t>
            </a:fld>
          </a:p>
        </p:txBody>
      </p:sp>
      <p:sp>
        <p:nvSpPr>
          <p:cNvPr id="7" name="PlaceHolder 6"/>
          <p:cNvSpPr>
            <a:spLocks noGrp="1"/>
          </p:cNvSpPr>
          <p:nvPr>
            <p:ph type="dt" idx="17"/>
          </p:nvPr>
        </p:nvSpPr>
        <p:spPr/>
        <p:txBody>
          <a:bodyPr/>
          <a:p>
            <a:r>
              <a:rPr lang="en-CA"/>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99"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0"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1"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2" name="PlaceHolder 5"/>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8"/>
          </p:nvPr>
        </p:nvSpPr>
        <p:spPr/>
        <p:txBody>
          <a:bodyPr/>
          <a:p>
            <a:r>
              <a:t>Footer</a:t>
            </a:r>
          </a:p>
        </p:txBody>
      </p:sp>
      <p:sp>
        <p:nvSpPr>
          <p:cNvPr id="8" name="PlaceHolder 7"/>
          <p:cNvSpPr>
            <a:spLocks noGrp="1"/>
          </p:cNvSpPr>
          <p:nvPr>
            <p:ph type="sldNum" idx="19"/>
          </p:nvPr>
        </p:nvSpPr>
        <p:spPr/>
        <p:txBody>
          <a:bodyPr/>
          <a:p>
            <a:fld id="{4B7623EA-A67E-4E8B-B316-3CCC22ED8A54}" type="slidenum">
              <a:t>&lt;#&gt;</a:t>
            </a:fld>
          </a:p>
        </p:txBody>
      </p:sp>
      <p:sp>
        <p:nvSpPr>
          <p:cNvPr id="9" name="PlaceHolder 8"/>
          <p:cNvSpPr>
            <a:spLocks noGrp="1"/>
          </p:cNvSpPr>
          <p:nvPr>
            <p:ph type="dt" idx="17"/>
          </p:nvPr>
        </p:nvSpPr>
        <p:spPr/>
        <p:txBody>
          <a:bodyPr/>
          <a:p>
            <a:r>
              <a:rPr lang="en-CA"/>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04" name="PlaceHolder 2"/>
          <p:cNvSpPr>
            <a:spLocks noGrp="1"/>
          </p:cNvSpPr>
          <p:nvPr>
            <p:ph/>
          </p:nvPr>
        </p:nvSpPr>
        <p:spPr>
          <a:xfrm>
            <a:off x="60948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5" name="PlaceHolder 3"/>
          <p:cNvSpPr>
            <a:spLocks noGrp="1"/>
          </p:cNvSpPr>
          <p:nvPr>
            <p:ph/>
          </p:nvPr>
        </p:nvSpPr>
        <p:spPr>
          <a:xfrm>
            <a:off x="404424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6" name="PlaceHolder 4"/>
          <p:cNvSpPr>
            <a:spLocks noGrp="1"/>
          </p:cNvSpPr>
          <p:nvPr>
            <p:ph/>
          </p:nvPr>
        </p:nvSpPr>
        <p:spPr>
          <a:xfrm>
            <a:off x="747936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7" name="PlaceHolder 5"/>
          <p:cNvSpPr>
            <a:spLocks noGrp="1"/>
          </p:cNvSpPr>
          <p:nvPr>
            <p:ph/>
          </p:nvPr>
        </p:nvSpPr>
        <p:spPr>
          <a:xfrm>
            <a:off x="60948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8" name="PlaceHolder 6"/>
          <p:cNvSpPr>
            <a:spLocks noGrp="1"/>
          </p:cNvSpPr>
          <p:nvPr>
            <p:ph/>
          </p:nvPr>
        </p:nvSpPr>
        <p:spPr>
          <a:xfrm>
            <a:off x="404424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9" name="PlaceHolder 7"/>
          <p:cNvSpPr>
            <a:spLocks noGrp="1"/>
          </p:cNvSpPr>
          <p:nvPr>
            <p:ph/>
          </p:nvPr>
        </p:nvSpPr>
        <p:spPr>
          <a:xfrm>
            <a:off x="747936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8"/>
          </p:nvPr>
        </p:nvSpPr>
        <p:spPr/>
        <p:txBody>
          <a:bodyPr/>
          <a:p>
            <a:r>
              <a:t>Footer</a:t>
            </a:r>
          </a:p>
        </p:txBody>
      </p:sp>
      <p:sp>
        <p:nvSpPr>
          <p:cNvPr id="10" name="PlaceHolder 9"/>
          <p:cNvSpPr>
            <a:spLocks noGrp="1"/>
          </p:cNvSpPr>
          <p:nvPr>
            <p:ph type="sldNum" idx="19"/>
          </p:nvPr>
        </p:nvSpPr>
        <p:spPr/>
        <p:txBody>
          <a:bodyPr/>
          <a:p>
            <a:fld id="{F7D1EA91-6ED5-4F50-8F25-0EBFE9324898}" type="slidenum">
              <a:t>&lt;#&gt;</a:t>
            </a:fld>
          </a:p>
        </p:txBody>
      </p:sp>
      <p:sp>
        <p:nvSpPr>
          <p:cNvPr id="11" name="PlaceHolder 10"/>
          <p:cNvSpPr>
            <a:spLocks noGrp="1"/>
          </p:cNvSpPr>
          <p:nvPr>
            <p:ph type="dt" idx="17"/>
          </p:nvPr>
        </p:nvSpPr>
        <p:spPr/>
        <p:txBody>
          <a:bodyPr/>
          <a:p>
            <a:r>
              <a:rPr lang="en-CA"/>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7"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8"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9" name="PlaceHolder 4"/>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941C84A0-8B2B-4772-81E4-7BE8A23CC8A4}" type="slidenum">
              <a:t>&lt;#&gt;</a:t>
            </a:fld>
          </a:p>
        </p:txBody>
      </p:sp>
      <p:sp>
        <p:nvSpPr>
          <p:cNvPr id="8" name="PlaceHolder 7"/>
          <p:cNvSpPr>
            <a:spLocks noGrp="1"/>
          </p:cNvSpPr>
          <p:nvPr>
            <p:ph type="dt" idx="3"/>
          </p:nvPr>
        </p:nvSpPr>
        <p:spPr/>
        <p:txBody>
          <a:bodyPr/>
          <a:p>
            <a:r>
              <a:rPr lang="en-CA"/>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tangle 6" hidden="1"/>
          <p:cNvSpPr/>
          <p:nvPr/>
        </p:nvSpPr>
        <p:spPr>
          <a:xfrm>
            <a:off x="12001320" y="0"/>
            <a:ext cx="189360" cy="1370520"/>
          </a:xfrm>
          <a:prstGeom prst="rect">
            <a:avLst/>
          </a:prstGeom>
          <a:solidFill>
            <a:srgbClr val="d1282e"/>
          </a:solidFill>
          <a:ln w="28440">
            <a:noFill/>
          </a:ln>
        </p:spPr>
        <p:style>
          <a:lnRef idx="0"/>
          <a:fillRef idx="0"/>
          <a:effectRef idx="0"/>
          <a:fontRef idx="minor"/>
        </p:style>
      </p:sp>
      <p:sp>
        <p:nvSpPr>
          <p:cNvPr id="1" name="Rectangle 7" hidden="1"/>
          <p:cNvSpPr/>
          <p:nvPr/>
        </p:nvSpPr>
        <p:spPr>
          <a:xfrm>
            <a:off x="12001320" y="1371600"/>
            <a:ext cx="189360" cy="5485320"/>
          </a:xfrm>
          <a:prstGeom prst="rect">
            <a:avLst/>
          </a:prstGeom>
          <a:solidFill>
            <a:srgbClr val="000000"/>
          </a:solidFill>
          <a:ln w="28440">
            <a:noFill/>
          </a:ln>
        </p:spPr>
        <p:style>
          <a:lnRef idx="0"/>
          <a:fillRef idx="0"/>
          <a:effectRef idx="0"/>
          <a:fontRef idx="minor"/>
        </p:style>
      </p:sp>
      <p:sp>
        <p:nvSpPr>
          <p:cNvPr id="2" name="Rectangle 8"/>
          <p:cNvSpPr/>
          <p:nvPr/>
        </p:nvSpPr>
        <p:spPr>
          <a:xfrm>
            <a:off x="12001320" y="4846320"/>
            <a:ext cx="189360" cy="2010600"/>
          </a:xfrm>
          <a:prstGeom prst="rect">
            <a:avLst/>
          </a:prstGeom>
          <a:solidFill>
            <a:srgbClr val="d1282e"/>
          </a:solidFill>
          <a:ln w="28440">
            <a:noFill/>
          </a:ln>
        </p:spPr>
        <p:style>
          <a:lnRef idx="0"/>
          <a:fillRef idx="0"/>
          <a:effectRef idx="0"/>
          <a:fontRef idx="minor"/>
        </p:style>
      </p:sp>
      <p:sp>
        <p:nvSpPr>
          <p:cNvPr id="3" name="Rectangle 9"/>
          <p:cNvSpPr/>
          <p:nvPr/>
        </p:nvSpPr>
        <p:spPr>
          <a:xfrm>
            <a:off x="12001320" y="0"/>
            <a:ext cx="189360" cy="4845240"/>
          </a:xfrm>
          <a:prstGeom prst="rect">
            <a:avLst/>
          </a:prstGeom>
          <a:solidFill>
            <a:srgbClr val="000000"/>
          </a:solidFill>
          <a:ln w="28440">
            <a:noFill/>
          </a:ln>
        </p:spPr>
        <p:style>
          <a:lnRef idx="0"/>
          <a:fillRef idx="0"/>
          <a:effectRef idx="0"/>
          <a:fontRef idx="minor"/>
        </p:style>
      </p:sp>
      <p:sp>
        <p:nvSpPr>
          <p:cNvPr id="4"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Click to edit the title text format</a:t>
            </a:r>
            <a:endParaRPr b="0" lang="en-CA" sz="3600" spc="-1" strike="noStrike" cap="all">
              <a:solidFill>
                <a:srgbClr val="bf0041"/>
              </a:solidFill>
              <a:latin typeface="Leelawadee UI Semilight"/>
            </a:endParaRPr>
          </a:p>
        </p:txBody>
      </p:sp>
      <p:sp>
        <p:nvSpPr>
          <p:cNvPr id="5" name="PlaceHolder 2"/>
          <p:cNvSpPr>
            <a:spLocks noGrp="1"/>
          </p:cNvSpPr>
          <p:nvPr>
            <p:ph type="ftr" idx="1"/>
          </p:nvPr>
        </p:nvSpPr>
        <p:spPr>
          <a:xfrm>
            <a:off x="609480" y="6492960"/>
            <a:ext cx="4570920" cy="282600"/>
          </a:xfrm>
          <a:prstGeom prst="rect">
            <a:avLst/>
          </a:prstGeom>
          <a:noFill/>
          <a:ln w="0">
            <a:noFill/>
          </a:ln>
        </p:spPr>
        <p:txBody>
          <a:bodyPr anchor="t">
            <a:noAutofit/>
          </a:bodyPr>
          <a:lstStyle>
            <a:lvl1pPr>
              <a:lnSpc>
                <a:spcPct val="100000"/>
              </a:lnSpc>
              <a:buNone/>
              <a:tabLst>
                <a:tab algn="l" pos="0"/>
              </a:tabLst>
              <a:defRPr b="0" lang="en-CA" sz="1000" spc="-1" strike="noStrike">
                <a:solidFill>
                  <a:srgbClr val="000000"/>
                </a:solidFill>
                <a:latin typeface="Arial"/>
              </a:defRPr>
            </a:lvl1pPr>
          </a:lstStyle>
          <a:p>
            <a:pPr>
              <a:lnSpc>
                <a:spcPct val="100000"/>
              </a:lnSpc>
              <a:buNone/>
              <a:tabLst>
                <a:tab algn="l" pos="0"/>
              </a:tabLst>
            </a:pPr>
            <a:r>
              <a:rPr b="0" lang="en-CA" sz="1000" spc="-1" strike="noStrike">
                <a:solidFill>
                  <a:srgbClr val="000000"/>
                </a:solidFill>
                <a:latin typeface="Arial"/>
              </a:rPr>
              <a:t>&lt;footer&gt;</a:t>
            </a:r>
            <a:endParaRPr b="0" lang="en-CA" sz="1000" spc="-1" strike="noStrike">
              <a:latin typeface="Times New Roman"/>
            </a:endParaRPr>
          </a:p>
        </p:txBody>
      </p:sp>
      <p:sp>
        <p:nvSpPr>
          <p:cNvPr id="6" name="PlaceHolder 3"/>
          <p:cNvSpPr>
            <a:spLocks noGrp="1"/>
          </p:cNvSpPr>
          <p:nvPr>
            <p:ph type="sldNum" idx="2"/>
          </p:nvPr>
        </p:nvSpPr>
        <p:spPr>
          <a:xfrm rot="16200000">
            <a:off x="11188800" y="5825520"/>
            <a:ext cx="1314720" cy="485640"/>
          </a:xfrm>
          <a:prstGeom prst="rect">
            <a:avLst/>
          </a:prstGeom>
          <a:noFill/>
          <a:ln w="0">
            <a:noFill/>
          </a:ln>
        </p:spPr>
        <p:txBody>
          <a:bodyPr anchor="ctr">
            <a:noAutofit/>
          </a:bodyPr>
          <a:lstStyle>
            <a:lvl1pPr>
              <a:lnSpc>
                <a:spcPct val="100000"/>
              </a:lnSpc>
              <a:buNone/>
              <a:tabLst>
                <a:tab algn="l" pos="0"/>
              </a:tabLst>
              <a:defRPr b="1" lang="en-US" sz="2400" spc="-1" strike="noStrike">
                <a:solidFill>
                  <a:srgbClr val="000000"/>
                </a:solidFill>
                <a:latin typeface="Arial"/>
              </a:defRPr>
            </a:lvl1pPr>
          </a:lstStyle>
          <a:p>
            <a:pPr>
              <a:lnSpc>
                <a:spcPct val="100000"/>
              </a:lnSpc>
              <a:buNone/>
              <a:tabLst>
                <a:tab algn="l" pos="0"/>
              </a:tabLst>
            </a:pPr>
            <a:fld id="{5A5D8115-F633-47BE-B8CD-516A9FC1D1E9}" type="slidenum">
              <a:rPr b="1" lang="en-US" sz="2400" spc="-1" strike="noStrike">
                <a:solidFill>
                  <a:srgbClr val="000000"/>
                </a:solidFill>
                <a:latin typeface="Arial"/>
              </a:rPr>
              <a:t>&lt;number&gt;</a:t>
            </a:fld>
            <a:endParaRPr b="0" lang="en-CA" sz="2400" spc="-1" strike="noStrike">
              <a:latin typeface="Times New Roman"/>
            </a:endParaRPr>
          </a:p>
        </p:txBody>
      </p:sp>
      <p:sp>
        <p:nvSpPr>
          <p:cNvPr id="7" name="PlaceHolder 4"/>
          <p:cNvSpPr>
            <a:spLocks noGrp="1"/>
          </p:cNvSpPr>
          <p:nvPr>
            <p:ph type="dt" idx="3"/>
          </p:nvPr>
        </p:nvSpPr>
        <p:spPr>
          <a:xfrm>
            <a:off x="609480" y="6172200"/>
            <a:ext cx="4570920" cy="303840"/>
          </a:xfrm>
          <a:prstGeom prst="rect">
            <a:avLst/>
          </a:prstGeom>
          <a:noFill/>
          <a:ln w="0">
            <a:noFill/>
          </a:ln>
        </p:spPr>
        <p:txBody>
          <a:bodyPr bIns="0" anchor="b">
            <a:noAutofit/>
          </a:bodyPr>
          <a:lstStyle>
            <a:lvl1pPr>
              <a:defRPr b="0" lang="en-CA" sz="1400" spc="-1" strike="noStrike">
                <a:latin typeface="Times New Roman"/>
              </a:defRPr>
            </a:lvl1pPr>
          </a:lstStyle>
          <a:p>
            <a:r>
              <a:rPr b="0" lang="en-CA" sz="1400" spc="-1" strike="noStrike">
                <a:latin typeface="Times New Roman"/>
              </a:rPr>
              <a:t>&lt;date/time&gt;</a:t>
            </a:r>
            <a:endParaRPr b="0" lang="en-CA" sz="1400" spc="-1" strike="noStrike">
              <a:latin typeface="Times New Roman"/>
            </a:endParaRPr>
          </a:p>
        </p:txBody>
      </p:sp>
      <p:sp>
        <p:nvSpPr>
          <p:cNvPr id="8" name="PlaceHolder 5"/>
          <p:cNvSpPr>
            <a:spLocks noGrp="1"/>
          </p:cNvSpPr>
          <p:nvPr>
            <p:ph type="body"/>
          </p:nvPr>
        </p:nvSpPr>
        <p:spPr>
          <a:xfrm>
            <a:off x="424800" y="1015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Click to edit the outline text format</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Second Outline Level</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Third Outline Level</a:t>
            </a:r>
            <a:endParaRPr b="0" lang="en-CA" sz="1400" spc="-1" strike="noStrike">
              <a:latin typeface="Nirmala UI Semilight"/>
            </a:endParaRPr>
          </a:p>
          <a:p>
            <a:pPr lvl="3" marL="1728000" indent="-216000">
              <a:spcBef>
                <a:spcPts val="567"/>
              </a:spcBef>
              <a:buClr>
                <a:srgbClr val="000000"/>
              </a:buClr>
              <a:buSzPct val="75000"/>
              <a:buFont typeface="Symbol" charset="2"/>
              <a:buChar char=""/>
            </a:pPr>
            <a:r>
              <a:rPr b="0" lang="en-CA" sz="2000" spc="-1" strike="noStrike">
                <a:latin typeface="Nirmala UI Semilight"/>
              </a:rPr>
              <a:t>Fourth Outline Level</a:t>
            </a:r>
            <a:endParaRPr b="0" lang="en-CA" sz="2000" spc="-1" strike="noStrike">
              <a:latin typeface="Nirmala UI Semilight"/>
            </a:endParaRPr>
          </a:p>
          <a:p>
            <a:pPr lvl="4" marL="2160000" indent="-216000">
              <a:spcBef>
                <a:spcPts val="283"/>
              </a:spcBef>
              <a:buClr>
                <a:srgbClr val="000000"/>
              </a:buClr>
              <a:buSzPct val="45000"/>
              <a:buFont typeface="Wingdings" charset="2"/>
              <a:buChar char=""/>
            </a:pPr>
            <a:r>
              <a:rPr b="0" lang="en-CA" sz="2000" spc="-1" strike="noStrike">
                <a:latin typeface="Nirmala UI Semilight"/>
              </a:rPr>
              <a:t>Fifth Outline Level</a:t>
            </a:r>
            <a:endParaRPr b="0" lang="en-CA" sz="2000" spc="-1" strike="noStrike">
              <a:latin typeface="Nirmala UI Semilight"/>
            </a:endParaRPr>
          </a:p>
          <a:p>
            <a:pPr lvl="5" marL="2592000" indent="-216000">
              <a:spcBef>
                <a:spcPts val="283"/>
              </a:spcBef>
              <a:buClr>
                <a:srgbClr val="000000"/>
              </a:buClr>
              <a:buSzPct val="45000"/>
              <a:buFont typeface="Wingdings" charset="2"/>
              <a:buChar char=""/>
            </a:pPr>
            <a:r>
              <a:rPr b="0" lang="en-CA" sz="2000" spc="-1" strike="noStrike">
                <a:latin typeface="Nirmala UI Semilight"/>
              </a:rPr>
              <a:t>Sixth Outline Level</a:t>
            </a:r>
            <a:endParaRPr b="0" lang="en-CA" sz="2000" spc="-1" strike="noStrike">
              <a:latin typeface="Nirmala UI Semilight"/>
            </a:endParaRPr>
          </a:p>
          <a:p>
            <a:pPr lvl="6" marL="3024000" indent="-216000">
              <a:spcBef>
                <a:spcPts val="283"/>
              </a:spcBef>
              <a:buClr>
                <a:srgbClr val="000000"/>
              </a:buClr>
              <a:buSzPct val="45000"/>
              <a:buFont typeface="Wingdings" charset="2"/>
              <a:buChar char=""/>
            </a:pPr>
            <a:r>
              <a:rPr b="0" lang="en-CA" sz="2000" spc="-1" strike="noStrike">
                <a:latin typeface="Nirmala UI Semilight"/>
              </a:rPr>
              <a:t>Seventh Outline Level</a:t>
            </a:r>
            <a:endParaRPr b="0" lang="en-CA" sz="2000" spc="-1" strike="noStrike">
              <a:latin typeface="Nirmala UI Semilight"/>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Rectangle 6"/>
          <p:cNvSpPr/>
          <p:nvPr/>
        </p:nvSpPr>
        <p:spPr>
          <a:xfrm>
            <a:off x="12001320" y="0"/>
            <a:ext cx="189360" cy="1370520"/>
          </a:xfrm>
          <a:prstGeom prst="rect">
            <a:avLst/>
          </a:prstGeom>
          <a:solidFill>
            <a:srgbClr val="d1282e"/>
          </a:solidFill>
          <a:ln w="28440">
            <a:noFill/>
          </a:ln>
        </p:spPr>
        <p:style>
          <a:lnRef idx="0"/>
          <a:fillRef idx="0"/>
          <a:effectRef idx="0"/>
          <a:fontRef idx="minor"/>
        </p:style>
      </p:sp>
      <p:sp>
        <p:nvSpPr>
          <p:cNvPr id="46" name="Rectangle 7"/>
          <p:cNvSpPr/>
          <p:nvPr/>
        </p:nvSpPr>
        <p:spPr>
          <a:xfrm>
            <a:off x="12001320" y="1371600"/>
            <a:ext cx="189360" cy="5485320"/>
          </a:xfrm>
          <a:prstGeom prst="rect">
            <a:avLst/>
          </a:prstGeom>
          <a:solidFill>
            <a:srgbClr val="000000"/>
          </a:solidFill>
          <a:ln w="28440">
            <a:noFill/>
          </a:ln>
        </p:spPr>
        <p:style>
          <a:lnRef idx="0"/>
          <a:fillRef idx="0"/>
          <a:effectRef idx="0"/>
          <a:fontRef idx="minor"/>
        </p:style>
      </p:sp>
      <p:cxnSp>
        <p:nvCxnSpPr>
          <p:cNvPr id="47" name="Straight Connector 8"/>
          <p:cNvCxnSpPr/>
          <p:nvPr/>
        </p:nvCxnSpPr>
        <p:spPr>
          <a:xfrm>
            <a:off x="6663240" y="1656720"/>
            <a:ext cx="1080" cy="4444920"/>
          </a:xfrm>
          <a:prstGeom prst="straightConnector1">
            <a:avLst/>
          </a:prstGeom>
          <a:ln w="9360">
            <a:solidFill>
              <a:srgbClr val="9d1e23"/>
            </a:solidFill>
            <a:round/>
          </a:ln>
        </p:spPr>
      </p:cxnSp>
      <p:sp>
        <p:nvSpPr>
          <p:cNvPr id="4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Click to edit the title text format</a:t>
            </a:r>
            <a:endParaRPr b="0" lang="en-CA" sz="3600" spc="-1" strike="noStrike" cap="all">
              <a:solidFill>
                <a:srgbClr val="bf0041"/>
              </a:solidFill>
              <a:latin typeface="Leelawadee UI Semilight"/>
            </a:endParaRPr>
          </a:p>
        </p:txBody>
      </p:sp>
      <p:sp>
        <p:nvSpPr>
          <p:cNvPr id="49" name="PlaceHolder 2"/>
          <p:cNvSpPr>
            <a:spLocks noGrp="1"/>
          </p:cNvSpPr>
          <p:nvPr>
            <p:ph type="body"/>
          </p:nvPr>
        </p:nvSpPr>
        <p:spPr>
          <a:xfrm>
            <a:off x="609480" y="1073880"/>
            <a:ext cx="4957200" cy="505116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000" spc="-1" strike="noStrike">
                <a:latin typeface="Nirmala UI Semilight"/>
              </a:rPr>
              <a:t>Click to edit the outline text format</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Second Outline Level</a:t>
            </a:r>
            <a:endParaRPr b="0" lang="en-CA" sz="1600" spc="-1" strike="noStrike">
              <a:latin typeface="Nirmala UI Semilight"/>
            </a:endParaRPr>
          </a:p>
          <a:p>
            <a:pPr lvl="2" marL="1296000" indent="-288000">
              <a:spcBef>
                <a:spcPts val="283"/>
              </a:spcBef>
              <a:spcAft>
                <a:spcPts val="283"/>
              </a:spcAft>
              <a:buClr>
                <a:srgbClr val="000000"/>
              </a:buClr>
              <a:buSzPct val="45000"/>
              <a:buFont typeface="Wingdings" charset="2"/>
              <a:buChar char=""/>
            </a:pPr>
            <a:r>
              <a:rPr b="0" lang="en-CA" sz="1400" spc="-1" strike="noStrike">
                <a:latin typeface="Nirmala UI Semilight"/>
              </a:rPr>
              <a:t>Third Outline Level</a:t>
            </a:r>
            <a:endParaRPr b="0" lang="en-CA" sz="1400" spc="-1" strike="noStrike">
              <a:latin typeface="Nirmala UI Semilight"/>
            </a:endParaRPr>
          </a:p>
          <a:p>
            <a:pPr lvl="3" marL="1728000" indent="-216000">
              <a:spcBef>
                <a:spcPts val="567"/>
              </a:spcBef>
              <a:buClr>
                <a:srgbClr val="000000"/>
              </a:buClr>
              <a:buSzPct val="75000"/>
              <a:buFont typeface="Symbol" charset="2"/>
              <a:buChar char=""/>
            </a:pPr>
            <a:r>
              <a:rPr b="0" lang="en-CA" sz="2000" spc="-1" strike="noStrike">
                <a:latin typeface="Nirmala UI Semilight"/>
              </a:rPr>
              <a:t>Fourth Outline Level</a:t>
            </a:r>
            <a:endParaRPr b="0" lang="en-CA" sz="2000" spc="-1" strike="noStrike">
              <a:latin typeface="Nirmala UI Semilight"/>
            </a:endParaRPr>
          </a:p>
          <a:p>
            <a:pPr lvl="4" marL="2160000" indent="-216000">
              <a:spcBef>
                <a:spcPts val="283"/>
              </a:spcBef>
              <a:buClr>
                <a:srgbClr val="000000"/>
              </a:buClr>
              <a:buSzPct val="45000"/>
              <a:buFont typeface="Wingdings" charset="2"/>
              <a:buChar char=""/>
            </a:pPr>
            <a:r>
              <a:rPr b="0" lang="en-CA" sz="2000" spc="-1" strike="noStrike">
                <a:latin typeface="Nirmala UI Semilight"/>
              </a:rPr>
              <a:t>Fifth Outline Level</a:t>
            </a:r>
            <a:endParaRPr b="0" lang="en-CA" sz="2000" spc="-1" strike="noStrike">
              <a:latin typeface="Nirmala UI Semilight"/>
            </a:endParaRPr>
          </a:p>
          <a:p>
            <a:pPr lvl="5" marL="2592000" indent="-216000">
              <a:spcBef>
                <a:spcPts val="283"/>
              </a:spcBef>
              <a:buClr>
                <a:srgbClr val="000000"/>
              </a:buClr>
              <a:buSzPct val="45000"/>
              <a:buFont typeface="Wingdings" charset="2"/>
              <a:buChar char=""/>
            </a:pPr>
            <a:r>
              <a:rPr b="0" lang="en-CA" sz="2000" spc="-1" strike="noStrike">
                <a:latin typeface="Nirmala UI Semilight"/>
              </a:rPr>
              <a:t>Sixth Outline Level</a:t>
            </a:r>
            <a:endParaRPr b="0" lang="en-CA" sz="2000" spc="-1" strike="noStrike">
              <a:latin typeface="Nirmala UI Semilight"/>
            </a:endParaRPr>
          </a:p>
          <a:p>
            <a:pPr lvl="6" marL="3024000" indent="-216000">
              <a:spcBef>
                <a:spcPts val="283"/>
              </a:spcBef>
              <a:buClr>
                <a:srgbClr val="000000"/>
              </a:buClr>
              <a:buSzPct val="45000"/>
              <a:buFont typeface="Wingdings" charset="2"/>
              <a:buChar char=""/>
            </a:pPr>
            <a:r>
              <a:rPr b="0" lang="en-CA" sz="2000" spc="-1" strike="noStrike">
                <a:latin typeface="Nirmala UI Semilight"/>
              </a:rPr>
              <a:t>Seventh Outline Level</a:t>
            </a:r>
            <a:endParaRPr b="0" lang="en-CA" sz="2000" spc="-1" strike="noStrike">
              <a:latin typeface="Nirmala UI Semilight"/>
            </a:endParaRPr>
          </a:p>
        </p:txBody>
      </p:sp>
      <p:sp>
        <p:nvSpPr>
          <p:cNvPr id="50" name="PlaceHolder 3"/>
          <p:cNvSpPr>
            <a:spLocks noGrp="1"/>
          </p:cNvSpPr>
          <p:nvPr>
            <p:ph type="body"/>
          </p:nvPr>
        </p:nvSpPr>
        <p:spPr>
          <a:xfrm>
            <a:off x="5815440" y="1073880"/>
            <a:ext cx="4957200" cy="505116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000" spc="-1" strike="noStrike">
                <a:latin typeface="Nirmala UI Semilight"/>
              </a:rPr>
              <a:t>Click to edit the outline text format</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Second Outline Level</a:t>
            </a:r>
            <a:endParaRPr b="0" lang="en-CA" sz="1600" spc="-1" strike="noStrike">
              <a:latin typeface="Nirmala UI Semilight"/>
            </a:endParaRPr>
          </a:p>
          <a:p>
            <a:pPr lvl="2" marL="1296000" indent="-288000">
              <a:spcBef>
                <a:spcPts val="283"/>
              </a:spcBef>
              <a:spcAft>
                <a:spcPts val="283"/>
              </a:spcAft>
              <a:buClr>
                <a:srgbClr val="000000"/>
              </a:buClr>
              <a:buSzPct val="45000"/>
              <a:buFont typeface="Wingdings" charset="2"/>
              <a:buChar char=""/>
            </a:pPr>
            <a:r>
              <a:rPr b="0" lang="en-CA" sz="1400" spc="-1" strike="noStrike">
                <a:latin typeface="Nirmala UI Semilight"/>
              </a:rPr>
              <a:t>Third Outline Level</a:t>
            </a:r>
            <a:endParaRPr b="0" lang="en-CA" sz="1400" spc="-1" strike="noStrike">
              <a:latin typeface="Nirmala UI Semilight"/>
            </a:endParaRPr>
          </a:p>
          <a:p>
            <a:pPr lvl="3" marL="1728000" indent="-216000">
              <a:spcBef>
                <a:spcPts val="567"/>
              </a:spcBef>
              <a:buClr>
                <a:srgbClr val="000000"/>
              </a:buClr>
              <a:buSzPct val="75000"/>
              <a:buFont typeface="Symbol" charset="2"/>
              <a:buChar char=""/>
            </a:pPr>
            <a:r>
              <a:rPr b="0" lang="en-CA" sz="2000" spc="-1" strike="noStrike">
                <a:latin typeface="Nirmala UI Semilight"/>
              </a:rPr>
              <a:t>Fourth Outline Level</a:t>
            </a:r>
            <a:endParaRPr b="0" lang="en-CA" sz="2000" spc="-1" strike="noStrike">
              <a:latin typeface="Nirmala UI Semilight"/>
            </a:endParaRPr>
          </a:p>
          <a:p>
            <a:pPr lvl="4" marL="2160000" indent="-216000">
              <a:spcBef>
                <a:spcPts val="283"/>
              </a:spcBef>
              <a:buClr>
                <a:srgbClr val="000000"/>
              </a:buClr>
              <a:buSzPct val="45000"/>
              <a:buFont typeface="Wingdings" charset="2"/>
              <a:buChar char=""/>
            </a:pPr>
            <a:r>
              <a:rPr b="0" lang="en-CA" sz="2000" spc="-1" strike="noStrike">
                <a:latin typeface="Nirmala UI Semilight"/>
              </a:rPr>
              <a:t>Fifth Outline Level</a:t>
            </a:r>
            <a:endParaRPr b="0" lang="en-CA" sz="2000" spc="-1" strike="noStrike">
              <a:latin typeface="Nirmala UI Semilight"/>
            </a:endParaRPr>
          </a:p>
          <a:p>
            <a:pPr lvl="5" marL="2592000" indent="-216000">
              <a:spcBef>
                <a:spcPts val="283"/>
              </a:spcBef>
              <a:buClr>
                <a:srgbClr val="000000"/>
              </a:buClr>
              <a:buSzPct val="45000"/>
              <a:buFont typeface="Wingdings" charset="2"/>
              <a:buChar char=""/>
            </a:pPr>
            <a:r>
              <a:rPr b="0" lang="en-CA" sz="2000" spc="-1" strike="noStrike">
                <a:latin typeface="Nirmala UI Semilight"/>
              </a:rPr>
              <a:t>Sixth Outline Level</a:t>
            </a:r>
            <a:endParaRPr b="0" lang="en-CA" sz="2000" spc="-1" strike="noStrike">
              <a:latin typeface="Nirmala UI Semilight"/>
            </a:endParaRPr>
          </a:p>
          <a:p>
            <a:pPr lvl="6" marL="3024000" indent="-216000">
              <a:spcBef>
                <a:spcPts val="283"/>
              </a:spcBef>
              <a:buClr>
                <a:srgbClr val="000000"/>
              </a:buClr>
              <a:buSzPct val="45000"/>
              <a:buFont typeface="Wingdings" charset="2"/>
              <a:buChar char=""/>
            </a:pPr>
            <a:r>
              <a:rPr b="0" lang="en-CA" sz="2000" spc="-1" strike="noStrike">
                <a:latin typeface="Nirmala UI Semilight"/>
              </a:rPr>
              <a:t>Seventh Outline Level</a:t>
            </a:r>
            <a:endParaRPr b="0" lang="en-CA" sz="2000" spc="-1" strike="noStrike">
              <a:latin typeface="Nirmala UI Semilight"/>
            </a:endParaRPr>
          </a:p>
        </p:txBody>
      </p:sp>
      <p:sp>
        <p:nvSpPr>
          <p:cNvPr id="51" name="PlaceHolder 4"/>
          <p:cNvSpPr>
            <a:spLocks noGrp="1"/>
          </p:cNvSpPr>
          <p:nvPr>
            <p:ph type="ftr" idx="4"/>
          </p:nvPr>
        </p:nvSpPr>
        <p:spPr>
          <a:xfrm>
            <a:off x="609480" y="6492960"/>
            <a:ext cx="4570920" cy="282600"/>
          </a:xfrm>
          <a:prstGeom prst="rect">
            <a:avLst/>
          </a:prstGeom>
          <a:noFill/>
          <a:ln w="0">
            <a:noFill/>
          </a:ln>
        </p:spPr>
        <p:txBody>
          <a:bodyPr anchor="t">
            <a:noAutofit/>
          </a:bodyPr>
          <a:lstStyle>
            <a:lvl1pPr>
              <a:lnSpc>
                <a:spcPct val="100000"/>
              </a:lnSpc>
              <a:buNone/>
              <a:tabLst>
                <a:tab algn="l" pos="0"/>
              </a:tabLst>
              <a:defRPr b="0" lang="en-CA" sz="1000" spc="-1" strike="noStrike">
                <a:solidFill>
                  <a:srgbClr val="000000"/>
                </a:solidFill>
                <a:latin typeface="Arial"/>
              </a:defRPr>
            </a:lvl1pPr>
          </a:lstStyle>
          <a:p>
            <a:pPr>
              <a:lnSpc>
                <a:spcPct val="100000"/>
              </a:lnSpc>
              <a:buNone/>
              <a:tabLst>
                <a:tab algn="l" pos="0"/>
              </a:tabLst>
            </a:pPr>
            <a:r>
              <a:rPr b="0" lang="en-CA" sz="1000" spc="-1" strike="noStrike">
                <a:solidFill>
                  <a:srgbClr val="000000"/>
                </a:solidFill>
                <a:latin typeface="Arial"/>
              </a:rPr>
              <a:t>&lt;footer&gt;</a:t>
            </a:r>
            <a:endParaRPr b="0" lang="en-CA" sz="1000" spc="-1" strike="noStrike">
              <a:latin typeface="Times New Roman"/>
            </a:endParaRPr>
          </a:p>
        </p:txBody>
      </p:sp>
      <p:sp>
        <p:nvSpPr>
          <p:cNvPr id="52" name="PlaceHolder 5"/>
          <p:cNvSpPr>
            <a:spLocks noGrp="1"/>
          </p:cNvSpPr>
          <p:nvPr>
            <p:ph type="sldNum" idx="5"/>
          </p:nvPr>
        </p:nvSpPr>
        <p:spPr>
          <a:xfrm rot="16200000">
            <a:off x="11188800" y="5825520"/>
            <a:ext cx="1314720" cy="485640"/>
          </a:xfrm>
          <a:prstGeom prst="rect">
            <a:avLst/>
          </a:prstGeom>
          <a:noFill/>
          <a:ln w="0">
            <a:noFill/>
          </a:ln>
        </p:spPr>
        <p:txBody>
          <a:bodyPr anchor="ctr">
            <a:noAutofit/>
          </a:bodyPr>
          <a:lstStyle>
            <a:lvl1pPr>
              <a:lnSpc>
                <a:spcPct val="100000"/>
              </a:lnSpc>
              <a:buNone/>
              <a:tabLst>
                <a:tab algn="l" pos="0"/>
              </a:tabLst>
              <a:defRPr b="1" lang="en-US" sz="2400" spc="-1" strike="noStrike">
                <a:solidFill>
                  <a:srgbClr val="d1282e"/>
                </a:solidFill>
                <a:latin typeface="Arial"/>
              </a:defRPr>
            </a:lvl1pPr>
          </a:lstStyle>
          <a:p>
            <a:pPr>
              <a:lnSpc>
                <a:spcPct val="100000"/>
              </a:lnSpc>
              <a:buNone/>
              <a:tabLst>
                <a:tab algn="l" pos="0"/>
              </a:tabLst>
            </a:pPr>
            <a:fld id="{85193ABD-0EFB-4F88-A46D-E2215D0430DE}" type="slidenum">
              <a:rPr b="1" lang="en-US" sz="2400" spc="-1" strike="noStrike">
                <a:solidFill>
                  <a:srgbClr val="d1282e"/>
                </a:solidFill>
                <a:latin typeface="Arial"/>
              </a:rPr>
              <a:t>&lt;number&gt;</a:t>
            </a:fld>
            <a:endParaRPr b="0" lang="en-CA" sz="2400" spc="-1" strike="noStrike">
              <a:latin typeface="Times New Roman"/>
            </a:endParaRPr>
          </a:p>
        </p:txBody>
      </p:sp>
      <p:sp>
        <p:nvSpPr>
          <p:cNvPr id="53" name="PlaceHolder 6"/>
          <p:cNvSpPr>
            <a:spLocks noGrp="1"/>
          </p:cNvSpPr>
          <p:nvPr>
            <p:ph type="dt" idx="6"/>
          </p:nvPr>
        </p:nvSpPr>
        <p:spPr>
          <a:xfrm>
            <a:off x="609480" y="6172200"/>
            <a:ext cx="4570920" cy="303840"/>
          </a:xfrm>
          <a:prstGeom prst="rect">
            <a:avLst/>
          </a:prstGeom>
          <a:noFill/>
          <a:ln w="0">
            <a:noFill/>
          </a:ln>
        </p:spPr>
        <p:txBody>
          <a:bodyPr bIns="0" anchor="b">
            <a:noAutofit/>
          </a:bodyPr>
          <a:lstStyle>
            <a:lvl1pPr>
              <a:defRPr b="0" lang="en-CA" sz="1400" spc="-1" strike="noStrike">
                <a:latin typeface="Times New Roman"/>
              </a:defRPr>
            </a:lvl1pPr>
          </a:lstStyle>
          <a:p>
            <a:r>
              <a:rPr b="0" lang="en-CA" sz="1400" spc="-1" strike="noStrike">
                <a:latin typeface="Times New Roman"/>
              </a:rPr>
              <a:t>&lt;date/time&gt;</a:t>
            </a:r>
            <a:endParaRPr b="0" lang="en-CA"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0" name="Rectangle 6"/>
          <p:cNvSpPr/>
          <p:nvPr/>
        </p:nvSpPr>
        <p:spPr>
          <a:xfrm>
            <a:off x="12001320" y="0"/>
            <a:ext cx="189360" cy="1370520"/>
          </a:xfrm>
          <a:prstGeom prst="rect">
            <a:avLst/>
          </a:prstGeom>
          <a:solidFill>
            <a:srgbClr val="d1282e"/>
          </a:solidFill>
          <a:ln w="28440">
            <a:noFill/>
          </a:ln>
        </p:spPr>
        <p:style>
          <a:lnRef idx="0"/>
          <a:fillRef idx="0"/>
          <a:effectRef idx="0"/>
          <a:fontRef idx="minor"/>
        </p:style>
      </p:sp>
      <p:sp>
        <p:nvSpPr>
          <p:cNvPr id="91" name="Rectangle 7"/>
          <p:cNvSpPr/>
          <p:nvPr/>
        </p:nvSpPr>
        <p:spPr>
          <a:xfrm>
            <a:off x="12001320" y="1371600"/>
            <a:ext cx="189360" cy="5485320"/>
          </a:xfrm>
          <a:prstGeom prst="rect">
            <a:avLst/>
          </a:prstGeom>
          <a:solidFill>
            <a:srgbClr val="000000"/>
          </a:solidFill>
          <a:ln w="28440">
            <a:noFill/>
          </a:ln>
        </p:spPr>
        <p:style>
          <a:lnRef idx="0"/>
          <a:fillRef idx="0"/>
          <a:effectRef idx="0"/>
          <a:fontRef idx="minor"/>
        </p:style>
      </p:sp>
      <p:cxnSp>
        <p:nvCxnSpPr>
          <p:cNvPr id="92" name="Straight Connector 8"/>
          <p:cNvCxnSpPr/>
          <p:nvPr/>
        </p:nvCxnSpPr>
        <p:spPr>
          <a:xfrm>
            <a:off x="6663240" y="1541160"/>
            <a:ext cx="1080" cy="4444920"/>
          </a:xfrm>
          <a:prstGeom prst="straightConnector1">
            <a:avLst/>
          </a:prstGeom>
          <a:ln w="9360">
            <a:solidFill>
              <a:srgbClr val="9d1e23"/>
            </a:solidFill>
            <a:round/>
          </a:ln>
        </p:spPr>
      </p:cxnSp>
      <p:sp>
        <p:nvSpPr>
          <p:cNvPr id="93" name="PlaceHolder 1"/>
          <p:cNvSpPr>
            <a:spLocks noGrp="1"/>
          </p:cNvSpPr>
          <p:nvPr>
            <p:ph type="ftr" idx="7"/>
          </p:nvPr>
        </p:nvSpPr>
        <p:spPr>
          <a:xfrm>
            <a:off x="609480" y="6492960"/>
            <a:ext cx="4570920" cy="282600"/>
          </a:xfrm>
          <a:prstGeom prst="rect">
            <a:avLst/>
          </a:prstGeom>
          <a:noFill/>
          <a:ln w="0">
            <a:noFill/>
          </a:ln>
        </p:spPr>
        <p:txBody>
          <a:bodyPr anchor="t">
            <a:noAutofit/>
          </a:bodyPr>
          <a:lstStyle>
            <a:lvl1pPr>
              <a:lnSpc>
                <a:spcPct val="100000"/>
              </a:lnSpc>
              <a:buNone/>
              <a:tabLst>
                <a:tab algn="l" pos="0"/>
              </a:tabLst>
              <a:defRPr b="0" lang="en-CA" sz="1000" spc="-1" strike="noStrike">
                <a:solidFill>
                  <a:srgbClr val="000000"/>
                </a:solidFill>
                <a:latin typeface="Arial"/>
              </a:defRPr>
            </a:lvl1pPr>
          </a:lstStyle>
          <a:p>
            <a:pPr>
              <a:lnSpc>
                <a:spcPct val="100000"/>
              </a:lnSpc>
              <a:buNone/>
              <a:tabLst>
                <a:tab algn="l" pos="0"/>
              </a:tabLst>
            </a:pPr>
            <a:r>
              <a:rPr b="0" lang="en-CA" sz="1000" spc="-1" strike="noStrike">
                <a:solidFill>
                  <a:srgbClr val="000000"/>
                </a:solidFill>
                <a:latin typeface="Arial"/>
              </a:rPr>
              <a:t>&lt;footer&gt;</a:t>
            </a:r>
            <a:endParaRPr b="0" lang="en-CA" sz="1000" spc="-1" strike="noStrike">
              <a:latin typeface="Times New Roman"/>
            </a:endParaRPr>
          </a:p>
        </p:txBody>
      </p:sp>
      <p:sp>
        <p:nvSpPr>
          <p:cNvPr id="94" name="PlaceHolder 2"/>
          <p:cNvSpPr>
            <a:spLocks noGrp="1"/>
          </p:cNvSpPr>
          <p:nvPr>
            <p:ph type="sldNum" idx="8"/>
          </p:nvPr>
        </p:nvSpPr>
        <p:spPr>
          <a:xfrm rot="16200000">
            <a:off x="11188800" y="5825520"/>
            <a:ext cx="1314720" cy="485640"/>
          </a:xfrm>
          <a:prstGeom prst="rect">
            <a:avLst/>
          </a:prstGeom>
          <a:noFill/>
          <a:ln w="0">
            <a:noFill/>
          </a:ln>
        </p:spPr>
        <p:txBody>
          <a:bodyPr anchor="ctr">
            <a:noAutofit/>
          </a:bodyPr>
          <a:lstStyle>
            <a:lvl1pPr>
              <a:lnSpc>
                <a:spcPct val="100000"/>
              </a:lnSpc>
              <a:buNone/>
              <a:tabLst>
                <a:tab algn="l" pos="0"/>
              </a:tabLst>
              <a:defRPr b="1" lang="en-US" sz="2400" spc="-1" strike="noStrike">
                <a:solidFill>
                  <a:srgbClr val="d1282e"/>
                </a:solidFill>
                <a:latin typeface="Arial"/>
              </a:defRPr>
            </a:lvl1pPr>
          </a:lstStyle>
          <a:p>
            <a:pPr>
              <a:lnSpc>
                <a:spcPct val="100000"/>
              </a:lnSpc>
              <a:buNone/>
              <a:tabLst>
                <a:tab algn="l" pos="0"/>
              </a:tabLst>
            </a:pPr>
            <a:fld id="{38486415-E54E-4776-B764-6D143D7EBE06}" type="slidenum">
              <a:rPr b="1" lang="en-US" sz="2400" spc="-1" strike="noStrike">
                <a:solidFill>
                  <a:srgbClr val="d1282e"/>
                </a:solidFill>
                <a:latin typeface="Arial"/>
              </a:rPr>
              <a:t>&lt;number&gt;</a:t>
            </a:fld>
            <a:endParaRPr b="0" lang="en-CA" sz="2400" spc="-1" strike="noStrike">
              <a:latin typeface="Times New Roman"/>
            </a:endParaRPr>
          </a:p>
        </p:txBody>
      </p:sp>
      <p:sp>
        <p:nvSpPr>
          <p:cNvPr id="95"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96"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3" name="Rectangle 6"/>
          <p:cNvSpPr/>
          <p:nvPr/>
        </p:nvSpPr>
        <p:spPr>
          <a:xfrm>
            <a:off x="12001320" y="0"/>
            <a:ext cx="189360" cy="1370520"/>
          </a:xfrm>
          <a:prstGeom prst="rect">
            <a:avLst/>
          </a:prstGeom>
          <a:solidFill>
            <a:srgbClr val="d1282e"/>
          </a:solidFill>
          <a:ln w="28440">
            <a:noFill/>
          </a:ln>
        </p:spPr>
        <p:style>
          <a:lnRef idx="0"/>
          <a:fillRef idx="0"/>
          <a:effectRef idx="0"/>
          <a:fontRef idx="minor"/>
        </p:style>
      </p:sp>
      <p:sp>
        <p:nvSpPr>
          <p:cNvPr id="134" name="Rectangle 7"/>
          <p:cNvSpPr/>
          <p:nvPr/>
        </p:nvSpPr>
        <p:spPr>
          <a:xfrm>
            <a:off x="12001320" y="1371600"/>
            <a:ext cx="189360" cy="5485320"/>
          </a:xfrm>
          <a:prstGeom prst="rect">
            <a:avLst/>
          </a:prstGeom>
          <a:solidFill>
            <a:srgbClr val="000000"/>
          </a:solidFill>
          <a:ln w="28440">
            <a:noFill/>
          </a:ln>
        </p:spPr>
        <p:style>
          <a:lnRef idx="0"/>
          <a:fillRef idx="0"/>
          <a:effectRef idx="0"/>
          <a:fontRef idx="minor"/>
        </p:style>
      </p:sp>
      <p:sp>
        <p:nvSpPr>
          <p:cNvPr id="135"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36" name="PlaceHolder 2"/>
          <p:cNvSpPr>
            <a:spLocks noGrp="1"/>
          </p:cNvSpPr>
          <p:nvPr>
            <p:ph type="body"/>
          </p:nvPr>
        </p:nvSpPr>
        <p:spPr>
          <a:xfrm>
            <a:off x="609480" y="1073880"/>
            <a:ext cx="10158840" cy="50511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
        <p:nvSpPr>
          <p:cNvPr id="137" name="PlaceHolder 3"/>
          <p:cNvSpPr>
            <a:spLocks noGrp="1"/>
          </p:cNvSpPr>
          <p:nvPr>
            <p:ph type="ftr" idx="9"/>
          </p:nvPr>
        </p:nvSpPr>
        <p:spPr>
          <a:xfrm>
            <a:off x="44280" y="6574320"/>
            <a:ext cx="4570920" cy="282600"/>
          </a:xfrm>
          <a:prstGeom prst="rect">
            <a:avLst/>
          </a:prstGeom>
          <a:noFill/>
          <a:ln w="0">
            <a:noFill/>
          </a:ln>
        </p:spPr>
        <p:txBody>
          <a:bodyPr anchor="t">
            <a:noAutofit/>
          </a:bodyPr>
          <a:lstStyle>
            <a:lvl1pPr>
              <a:lnSpc>
                <a:spcPct val="100000"/>
              </a:lnSpc>
              <a:buNone/>
              <a:tabLst>
                <a:tab algn="l" pos="0"/>
              </a:tabLst>
              <a:defRPr b="0" lang="en-US" sz="1000" spc="-1" strike="noStrike">
                <a:solidFill>
                  <a:srgbClr val="a6a6a6"/>
                </a:solidFill>
                <a:latin typeface="Arial"/>
              </a:defRPr>
            </a:lvl1pPr>
          </a:lstStyle>
          <a:p>
            <a:pPr>
              <a:lnSpc>
                <a:spcPct val="100000"/>
              </a:lnSpc>
              <a:buNone/>
              <a:tabLst>
                <a:tab algn="l" pos="0"/>
              </a:tabLst>
            </a:pPr>
            <a:r>
              <a:rPr b="0" lang="en-US" sz="1000" spc="-1" strike="noStrike">
                <a:solidFill>
                  <a:srgbClr val="a6a6a6"/>
                </a:solidFill>
                <a:latin typeface="Arial"/>
              </a:rPr>
              <a:t>&lt;footer&gt;</a:t>
            </a:r>
            <a:endParaRPr b="0" lang="en-CA" sz="1000" spc="-1" strike="noStrike">
              <a:latin typeface="Times New Roman"/>
            </a:endParaRPr>
          </a:p>
        </p:txBody>
      </p:sp>
      <p:sp>
        <p:nvSpPr>
          <p:cNvPr id="138" name="PlaceHolder 4"/>
          <p:cNvSpPr>
            <a:spLocks noGrp="1"/>
          </p:cNvSpPr>
          <p:nvPr>
            <p:ph type="sldNum" idx="10"/>
          </p:nvPr>
        </p:nvSpPr>
        <p:spPr>
          <a:xfrm rot="16200000">
            <a:off x="11188800" y="5825520"/>
            <a:ext cx="1314720" cy="485640"/>
          </a:xfrm>
          <a:prstGeom prst="rect">
            <a:avLst/>
          </a:prstGeom>
          <a:noFill/>
          <a:ln w="0">
            <a:noFill/>
          </a:ln>
        </p:spPr>
        <p:txBody>
          <a:bodyPr anchor="ctr">
            <a:noAutofit/>
          </a:bodyPr>
          <a:lstStyle>
            <a:lvl1pPr>
              <a:lnSpc>
                <a:spcPct val="100000"/>
              </a:lnSpc>
              <a:buNone/>
              <a:tabLst>
                <a:tab algn="l" pos="0"/>
              </a:tabLst>
              <a:defRPr b="1" lang="en-US" sz="2400" spc="-1" strike="noStrike">
                <a:solidFill>
                  <a:srgbClr val="d1282e"/>
                </a:solidFill>
                <a:latin typeface="Arial"/>
              </a:defRPr>
            </a:lvl1pPr>
          </a:lstStyle>
          <a:p>
            <a:pPr>
              <a:lnSpc>
                <a:spcPct val="100000"/>
              </a:lnSpc>
              <a:buNone/>
              <a:tabLst>
                <a:tab algn="l" pos="0"/>
              </a:tabLst>
            </a:pPr>
            <a:fld id="{2AF26BA7-107E-45A2-8F01-90D5F22ABF14}" type="slidenum">
              <a:rPr b="1" lang="en-US" sz="2400" spc="-1" strike="noStrike">
                <a:solidFill>
                  <a:srgbClr val="d1282e"/>
                </a:solidFill>
                <a:latin typeface="Arial"/>
              </a:rPr>
              <a:t>&lt;number&gt;</a:t>
            </a:fld>
            <a:endParaRPr b="0" lang="en-CA"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5" name="Rectangle 6" hidden="1"/>
          <p:cNvSpPr/>
          <p:nvPr/>
        </p:nvSpPr>
        <p:spPr>
          <a:xfrm>
            <a:off x="12001320" y="0"/>
            <a:ext cx="189360" cy="1370520"/>
          </a:xfrm>
          <a:prstGeom prst="rect">
            <a:avLst/>
          </a:prstGeom>
          <a:solidFill>
            <a:srgbClr val="d1282e"/>
          </a:solidFill>
          <a:ln w="28440">
            <a:noFill/>
          </a:ln>
        </p:spPr>
        <p:style>
          <a:lnRef idx="0"/>
          <a:fillRef idx="0"/>
          <a:effectRef idx="0"/>
          <a:fontRef idx="minor"/>
        </p:style>
      </p:sp>
      <p:sp>
        <p:nvSpPr>
          <p:cNvPr id="176" name="Rectangle 7" hidden="1"/>
          <p:cNvSpPr/>
          <p:nvPr/>
        </p:nvSpPr>
        <p:spPr>
          <a:xfrm>
            <a:off x="12001320" y="1371600"/>
            <a:ext cx="189360" cy="5485320"/>
          </a:xfrm>
          <a:prstGeom prst="rect">
            <a:avLst/>
          </a:prstGeom>
          <a:solidFill>
            <a:srgbClr val="000000"/>
          </a:solidFill>
          <a:ln w="28440">
            <a:noFill/>
          </a:ln>
        </p:spPr>
        <p:style>
          <a:lnRef idx="0"/>
          <a:fillRef idx="0"/>
          <a:effectRef idx="0"/>
          <a:fontRef idx="minor"/>
        </p:style>
      </p:sp>
      <p:sp>
        <p:nvSpPr>
          <p:cNvPr id="177" name="Rectangle 8"/>
          <p:cNvSpPr/>
          <p:nvPr/>
        </p:nvSpPr>
        <p:spPr>
          <a:xfrm>
            <a:off x="12001320" y="4846320"/>
            <a:ext cx="189360" cy="2010600"/>
          </a:xfrm>
          <a:prstGeom prst="rect">
            <a:avLst/>
          </a:prstGeom>
          <a:solidFill>
            <a:srgbClr val="d1282e"/>
          </a:solidFill>
          <a:ln w="28440">
            <a:noFill/>
          </a:ln>
        </p:spPr>
        <p:style>
          <a:lnRef idx="0"/>
          <a:fillRef idx="0"/>
          <a:effectRef idx="0"/>
          <a:fontRef idx="minor"/>
        </p:style>
      </p:sp>
      <p:sp>
        <p:nvSpPr>
          <p:cNvPr id="178" name="Rectangle 9"/>
          <p:cNvSpPr/>
          <p:nvPr/>
        </p:nvSpPr>
        <p:spPr>
          <a:xfrm>
            <a:off x="12001320" y="0"/>
            <a:ext cx="189360" cy="4845240"/>
          </a:xfrm>
          <a:prstGeom prst="rect">
            <a:avLst/>
          </a:prstGeom>
          <a:solidFill>
            <a:srgbClr val="000000"/>
          </a:solidFill>
          <a:ln w="28440">
            <a:noFill/>
          </a:ln>
        </p:spPr>
        <p:style>
          <a:lnRef idx="0"/>
          <a:fillRef idx="0"/>
          <a:effectRef idx="0"/>
          <a:fontRef idx="minor"/>
        </p:style>
      </p:sp>
      <p:sp>
        <p:nvSpPr>
          <p:cNvPr id="179"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Click to edit the title text format</a:t>
            </a:r>
            <a:endParaRPr b="0" lang="en-CA" sz="3600" spc="-1" strike="noStrike" cap="all">
              <a:solidFill>
                <a:srgbClr val="bf0041"/>
              </a:solidFill>
              <a:latin typeface="Leelawadee UI Semilight"/>
            </a:endParaRPr>
          </a:p>
        </p:txBody>
      </p:sp>
      <p:sp>
        <p:nvSpPr>
          <p:cNvPr id="180" name="PlaceHolder 2"/>
          <p:cNvSpPr>
            <a:spLocks noGrp="1"/>
          </p:cNvSpPr>
          <p:nvPr>
            <p:ph type="ftr" idx="11"/>
          </p:nvPr>
        </p:nvSpPr>
        <p:spPr>
          <a:xfrm>
            <a:off x="609480" y="6492960"/>
            <a:ext cx="4570920" cy="282600"/>
          </a:xfrm>
          <a:prstGeom prst="rect">
            <a:avLst/>
          </a:prstGeom>
          <a:noFill/>
          <a:ln w="0">
            <a:noFill/>
          </a:ln>
        </p:spPr>
        <p:txBody>
          <a:bodyPr anchor="t">
            <a:noAutofit/>
          </a:bodyPr>
          <a:lstStyle>
            <a:lvl1pPr>
              <a:lnSpc>
                <a:spcPct val="100000"/>
              </a:lnSpc>
              <a:buNone/>
              <a:tabLst>
                <a:tab algn="l" pos="0"/>
              </a:tabLst>
              <a:defRPr b="0" lang="en-CA" sz="1000" spc="-1" strike="noStrike">
                <a:solidFill>
                  <a:srgbClr val="000000"/>
                </a:solidFill>
                <a:latin typeface="Arial"/>
              </a:defRPr>
            </a:lvl1pPr>
          </a:lstStyle>
          <a:p>
            <a:pPr>
              <a:lnSpc>
                <a:spcPct val="100000"/>
              </a:lnSpc>
              <a:buNone/>
              <a:tabLst>
                <a:tab algn="l" pos="0"/>
              </a:tabLst>
            </a:pPr>
            <a:r>
              <a:rPr b="0" lang="en-CA" sz="1000" spc="-1" strike="noStrike">
                <a:solidFill>
                  <a:srgbClr val="000000"/>
                </a:solidFill>
                <a:latin typeface="Arial"/>
              </a:rPr>
              <a:t>&lt;footer&gt;</a:t>
            </a:r>
            <a:endParaRPr b="0" lang="en-CA" sz="1000" spc="-1" strike="noStrike">
              <a:latin typeface="Times New Roman"/>
            </a:endParaRPr>
          </a:p>
        </p:txBody>
      </p:sp>
      <p:sp>
        <p:nvSpPr>
          <p:cNvPr id="181" name="PlaceHolder 3"/>
          <p:cNvSpPr>
            <a:spLocks noGrp="1"/>
          </p:cNvSpPr>
          <p:nvPr>
            <p:ph type="sldNum" idx="12"/>
          </p:nvPr>
        </p:nvSpPr>
        <p:spPr>
          <a:xfrm rot="16200000">
            <a:off x="11188800" y="5825520"/>
            <a:ext cx="1314720" cy="485640"/>
          </a:xfrm>
          <a:prstGeom prst="rect">
            <a:avLst/>
          </a:prstGeom>
          <a:noFill/>
          <a:ln w="0">
            <a:noFill/>
          </a:ln>
        </p:spPr>
        <p:txBody>
          <a:bodyPr anchor="ctr">
            <a:noAutofit/>
          </a:bodyPr>
          <a:lstStyle>
            <a:lvl1pPr>
              <a:lnSpc>
                <a:spcPct val="100000"/>
              </a:lnSpc>
              <a:buNone/>
              <a:tabLst>
                <a:tab algn="l" pos="0"/>
              </a:tabLst>
              <a:defRPr b="1" lang="en-US" sz="2400" spc="-1" strike="noStrike">
                <a:solidFill>
                  <a:srgbClr val="000000"/>
                </a:solidFill>
                <a:latin typeface="Arial"/>
              </a:defRPr>
            </a:lvl1pPr>
          </a:lstStyle>
          <a:p>
            <a:pPr>
              <a:lnSpc>
                <a:spcPct val="100000"/>
              </a:lnSpc>
              <a:buNone/>
              <a:tabLst>
                <a:tab algn="l" pos="0"/>
              </a:tabLst>
            </a:pPr>
            <a:fld id="{99E4F1A7-2BB7-4F2E-ABFD-C054A40478E1}" type="slidenum">
              <a:rPr b="1" lang="en-US" sz="2400" spc="-1" strike="noStrike">
                <a:solidFill>
                  <a:srgbClr val="000000"/>
                </a:solidFill>
                <a:latin typeface="Arial"/>
              </a:rPr>
              <a:t>&lt;number&gt;</a:t>
            </a:fld>
            <a:endParaRPr b="0" lang="en-CA" sz="2400" spc="-1" strike="noStrike">
              <a:latin typeface="Times New Roman"/>
            </a:endParaRPr>
          </a:p>
        </p:txBody>
      </p:sp>
      <p:sp>
        <p:nvSpPr>
          <p:cNvPr id="182" name="PlaceHolder 4"/>
          <p:cNvSpPr>
            <a:spLocks noGrp="1"/>
          </p:cNvSpPr>
          <p:nvPr>
            <p:ph type="dt" idx="13"/>
          </p:nvPr>
        </p:nvSpPr>
        <p:spPr>
          <a:xfrm>
            <a:off x="609480" y="6172200"/>
            <a:ext cx="4570920" cy="303840"/>
          </a:xfrm>
          <a:prstGeom prst="rect">
            <a:avLst/>
          </a:prstGeom>
          <a:noFill/>
          <a:ln w="0">
            <a:noFill/>
          </a:ln>
        </p:spPr>
        <p:txBody>
          <a:bodyPr bIns="0" anchor="b">
            <a:noAutofit/>
          </a:bodyPr>
          <a:lstStyle>
            <a:lvl1pPr>
              <a:defRPr b="0" lang="en-CA" sz="1400" spc="-1" strike="noStrike">
                <a:latin typeface="Times New Roman"/>
              </a:defRPr>
            </a:lvl1pPr>
          </a:lstStyle>
          <a:p>
            <a:r>
              <a:rPr b="0" lang="en-CA" sz="1400" spc="-1" strike="noStrike">
                <a:latin typeface="Times New Roman"/>
              </a:rPr>
              <a:t>&lt;date/time&gt;</a:t>
            </a:r>
            <a:endParaRPr b="0" lang="en-CA" sz="1400" spc="-1" strike="noStrike">
              <a:latin typeface="Times New Roman"/>
            </a:endParaRPr>
          </a:p>
        </p:txBody>
      </p:sp>
      <p:sp>
        <p:nvSpPr>
          <p:cNvPr id="183" name="PlaceHolder 5"/>
          <p:cNvSpPr>
            <a:spLocks noGrp="1"/>
          </p:cNvSpPr>
          <p:nvPr>
            <p:ph type="body"/>
          </p:nvPr>
        </p:nvSpPr>
        <p:spPr>
          <a:xfrm>
            <a:off x="424800" y="1015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Click to edit the outline text format</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Second Outline Level</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Third Outline Level</a:t>
            </a:r>
            <a:endParaRPr b="0" lang="en-CA" sz="1400" spc="-1" strike="noStrike">
              <a:latin typeface="Nirmala UI Semilight"/>
            </a:endParaRPr>
          </a:p>
          <a:p>
            <a:pPr lvl="3" marL="1728000" indent="-216000">
              <a:spcBef>
                <a:spcPts val="567"/>
              </a:spcBef>
              <a:buClr>
                <a:srgbClr val="000000"/>
              </a:buClr>
              <a:buSzPct val="75000"/>
              <a:buFont typeface="Symbol" charset="2"/>
              <a:buChar char=""/>
            </a:pPr>
            <a:r>
              <a:rPr b="0" lang="en-CA" sz="2000" spc="-1" strike="noStrike">
                <a:latin typeface="Nirmala UI Semilight"/>
              </a:rPr>
              <a:t>Fourth Outline Level</a:t>
            </a:r>
            <a:endParaRPr b="0" lang="en-CA" sz="2000" spc="-1" strike="noStrike">
              <a:latin typeface="Nirmala UI Semilight"/>
            </a:endParaRPr>
          </a:p>
          <a:p>
            <a:pPr lvl="4" marL="2160000" indent="-216000">
              <a:spcBef>
                <a:spcPts val="283"/>
              </a:spcBef>
              <a:buClr>
                <a:srgbClr val="000000"/>
              </a:buClr>
              <a:buSzPct val="45000"/>
              <a:buFont typeface="Wingdings" charset="2"/>
              <a:buChar char=""/>
            </a:pPr>
            <a:r>
              <a:rPr b="0" lang="en-CA" sz="2000" spc="-1" strike="noStrike">
                <a:latin typeface="Nirmala UI Semilight"/>
              </a:rPr>
              <a:t>Fifth Outline Level</a:t>
            </a:r>
            <a:endParaRPr b="0" lang="en-CA" sz="2000" spc="-1" strike="noStrike">
              <a:latin typeface="Nirmala UI Semilight"/>
            </a:endParaRPr>
          </a:p>
          <a:p>
            <a:pPr lvl="5" marL="2592000" indent="-216000">
              <a:spcBef>
                <a:spcPts val="283"/>
              </a:spcBef>
              <a:buClr>
                <a:srgbClr val="000000"/>
              </a:buClr>
              <a:buSzPct val="45000"/>
              <a:buFont typeface="Wingdings" charset="2"/>
              <a:buChar char=""/>
            </a:pPr>
            <a:r>
              <a:rPr b="0" lang="en-CA" sz="2000" spc="-1" strike="noStrike">
                <a:latin typeface="Nirmala UI Semilight"/>
              </a:rPr>
              <a:t>Sixth Outline Level</a:t>
            </a:r>
            <a:endParaRPr b="0" lang="en-CA" sz="2000" spc="-1" strike="noStrike">
              <a:latin typeface="Nirmala UI Semilight"/>
            </a:endParaRPr>
          </a:p>
          <a:p>
            <a:pPr lvl="6" marL="3024000" indent="-216000">
              <a:spcBef>
                <a:spcPts val="283"/>
              </a:spcBef>
              <a:buClr>
                <a:srgbClr val="000000"/>
              </a:buClr>
              <a:buSzPct val="45000"/>
              <a:buFont typeface="Wingdings" charset="2"/>
              <a:buChar char=""/>
            </a:pPr>
            <a:r>
              <a:rPr b="0" lang="en-CA" sz="2000" spc="-1" strike="noStrike">
                <a:latin typeface="Nirmala UI Semilight"/>
              </a:rPr>
              <a:t>Seventh Outline Level</a:t>
            </a:r>
            <a:endParaRPr b="0" lang="en-CA" sz="2000" spc="-1" strike="noStrike">
              <a:latin typeface="Nirmala UI Semilight"/>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0" name="Rectangle 6"/>
          <p:cNvSpPr/>
          <p:nvPr/>
        </p:nvSpPr>
        <p:spPr>
          <a:xfrm>
            <a:off x="12001320" y="0"/>
            <a:ext cx="189360" cy="1370520"/>
          </a:xfrm>
          <a:prstGeom prst="rect">
            <a:avLst/>
          </a:prstGeom>
          <a:solidFill>
            <a:srgbClr val="d1282e"/>
          </a:solidFill>
          <a:ln w="28440">
            <a:noFill/>
          </a:ln>
        </p:spPr>
        <p:style>
          <a:lnRef idx="0"/>
          <a:fillRef idx="0"/>
          <a:effectRef idx="0"/>
          <a:fontRef idx="minor"/>
        </p:style>
      </p:sp>
      <p:sp>
        <p:nvSpPr>
          <p:cNvPr id="221" name="Rectangle 7"/>
          <p:cNvSpPr/>
          <p:nvPr/>
        </p:nvSpPr>
        <p:spPr>
          <a:xfrm>
            <a:off x="12001320" y="1371600"/>
            <a:ext cx="189360" cy="5485320"/>
          </a:xfrm>
          <a:prstGeom prst="rect">
            <a:avLst/>
          </a:prstGeom>
          <a:solidFill>
            <a:srgbClr val="000000"/>
          </a:solidFill>
          <a:ln w="28440">
            <a:noFill/>
          </a:ln>
        </p:spPr>
        <p:style>
          <a:lnRef idx="0"/>
          <a:fillRef idx="0"/>
          <a:effectRef idx="0"/>
          <a:fontRef idx="minor"/>
        </p:style>
      </p:sp>
      <p:cxnSp>
        <p:nvCxnSpPr>
          <p:cNvPr id="222" name="Straight Connector 8"/>
          <p:cNvCxnSpPr/>
          <p:nvPr/>
        </p:nvCxnSpPr>
        <p:spPr>
          <a:xfrm>
            <a:off x="6663240" y="1656720"/>
            <a:ext cx="1080" cy="4444920"/>
          </a:xfrm>
          <a:prstGeom prst="straightConnector1">
            <a:avLst/>
          </a:prstGeom>
          <a:ln w="9360">
            <a:solidFill>
              <a:srgbClr val="9d1e23"/>
            </a:solidFill>
            <a:round/>
          </a:ln>
        </p:spPr>
      </p:cxnSp>
      <p:sp>
        <p:nvSpPr>
          <p:cNvPr id="22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224" name="PlaceHolder 2"/>
          <p:cNvSpPr>
            <a:spLocks noGrp="1"/>
          </p:cNvSpPr>
          <p:nvPr>
            <p:ph type="body"/>
          </p:nvPr>
        </p:nvSpPr>
        <p:spPr>
          <a:xfrm>
            <a:off x="609480" y="1073880"/>
            <a:ext cx="4957200" cy="50511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
        <p:nvSpPr>
          <p:cNvPr id="225" name="PlaceHolder 3"/>
          <p:cNvSpPr>
            <a:spLocks noGrp="1"/>
          </p:cNvSpPr>
          <p:nvPr>
            <p:ph type="body"/>
          </p:nvPr>
        </p:nvSpPr>
        <p:spPr>
          <a:xfrm>
            <a:off x="5815440" y="1073880"/>
            <a:ext cx="4957200" cy="50511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
        <p:nvSpPr>
          <p:cNvPr id="226" name="PlaceHolder 4"/>
          <p:cNvSpPr>
            <a:spLocks noGrp="1"/>
          </p:cNvSpPr>
          <p:nvPr>
            <p:ph type="ftr" idx="14"/>
          </p:nvPr>
        </p:nvSpPr>
        <p:spPr>
          <a:xfrm>
            <a:off x="609480" y="6492960"/>
            <a:ext cx="4570920" cy="282600"/>
          </a:xfrm>
          <a:prstGeom prst="rect">
            <a:avLst/>
          </a:prstGeom>
          <a:noFill/>
          <a:ln w="0">
            <a:noFill/>
          </a:ln>
        </p:spPr>
        <p:txBody>
          <a:bodyPr anchor="t">
            <a:noAutofit/>
          </a:bodyPr>
          <a:lstStyle>
            <a:lvl1pPr>
              <a:lnSpc>
                <a:spcPct val="100000"/>
              </a:lnSpc>
              <a:buNone/>
              <a:tabLst>
                <a:tab algn="l" pos="0"/>
              </a:tabLst>
              <a:defRPr b="0" lang="en-CA" sz="1000" spc="-1" strike="noStrike">
                <a:solidFill>
                  <a:srgbClr val="000000"/>
                </a:solidFill>
                <a:latin typeface="Arial"/>
              </a:defRPr>
            </a:lvl1pPr>
          </a:lstStyle>
          <a:p>
            <a:pPr>
              <a:lnSpc>
                <a:spcPct val="100000"/>
              </a:lnSpc>
              <a:buNone/>
              <a:tabLst>
                <a:tab algn="l" pos="0"/>
              </a:tabLst>
            </a:pPr>
            <a:r>
              <a:rPr b="0" lang="en-CA" sz="1000" spc="-1" strike="noStrike">
                <a:solidFill>
                  <a:srgbClr val="000000"/>
                </a:solidFill>
                <a:latin typeface="Arial"/>
              </a:rPr>
              <a:t>&lt;footer&gt;</a:t>
            </a:r>
            <a:endParaRPr b="0" lang="en-CA" sz="1000" spc="-1" strike="noStrike">
              <a:latin typeface="Times New Roman"/>
            </a:endParaRPr>
          </a:p>
        </p:txBody>
      </p:sp>
      <p:sp>
        <p:nvSpPr>
          <p:cNvPr id="227" name="PlaceHolder 5"/>
          <p:cNvSpPr>
            <a:spLocks noGrp="1"/>
          </p:cNvSpPr>
          <p:nvPr>
            <p:ph type="sldNum" idx="15"/>
          </p:nvPr>
        </p:nvSpPr>
        <p:spPr>
          <a:xfrm rot="16200000">
            <a:off x="11188800" y="5825520"/>
            <a:ext cx="1314720" cy="485640"/>
          </a:xfrm>
          <a:prstGeom prst="rect">
            <a:avLst/>
          </a:prstGeom>
          <a:noFill/>
          <a:ln w="0">
            <a:noFill/>
          </a:ln>
        </p:spPr>
        <p:txBody>
          <a:bodyPr anchor="ctr">
            <a:noAutofit/>
          </a:bodyPr>
          <a:lstStyle>
            <a:lvl1pPr>
              <a:lnSpc>
                <a:spcPct val="100000"/>
              </a:lnSpc>
              <a:buNone/>
              <a:tabLst>
                <a:tab algn="l" pos="0"/>
              </a:tabLst>
              <a:defRPr b="1" lang="en-US" sz="2400" spc="-1" strike="noStrike">
                <a:solidFill>
                  <a:srgbClr val="d1282e"/>
                </a:solidFill>
                <a:latin typeface="Arial"/>
              </a:defRPr>
            </a:lvl1pPr>
          </a:lstStyle>
          <a:p>
            <a:pPr>
              <a:lnSpc>
                <a:spcPct val="100000"/>
              </a:lnSpc>
              <a:buNone/>
              <a:tabLst>
                <a:tab algn="l" pos="0"/>
              </a:tabLst>
            </a:pPr>
            <a:fld id="{10E5BEA0-E0A4-4783-90EE-8536F7ED4FA0}" type="slidenum">
              <a:rPr b="1" lang="en-US" sz="2400" spc="-1" strike="noStrike">
                <a:solidFill>
                  <a:srgbClr val="d1282e"/>
                </a:solidFill>
                <a:latin typeface="Arial"/>
              </a:rPr>
              <a:t>&lt;number&gt;</a:t>
            </a:fld>
            <a:endParaRPr b="0" lang="en-CA" sz="2400" spc="-1" strike="noStrike">
              <a:latin typeface="Times New Roman"/>
            </a:endParaRPr>
          </a:p>
        </p:txBody>
      </p:sp>
      <p:sp>
        <p:nvSpPr>
          <p:cNvPr id="228" name="PlaceHolder 6"/>
          <p:cNvSpPr>
            <a:spLocks noGrp="1"/>
          </p:cNvSpPr>
          <p:nvPr>
            <p:ph type="dt" idx="16"/>
          </p:nvPr>
        </p:nvSpPr>
        <p:spPr>
          <a:xfrm>
            <a:off x="609480" y="6172200"/>
            <a:ext cx="4570920" cy="303840"/>
          </a:xfrm>
          <a:prstGeom prst="rect">
            <a:avLst/>
          </a:prstGeom>
          <a:noFill/>
          <a:ln w="0">
            <a:noFill/>
          </a:ln>
        </p:spPr>
        <p:txBody>
          <a:bodyPr bIns="0" anchor="b">
            <a:noAutofit/>
          </a:bodyPr>
          <a:lstStyle>
            <a:lvl1pPr>
              <a:defRPr b="0" lang="en-CA" sz="1400" spc="-1" strike="noStrike">
                <a:latin typeface="Times New Roman"/>
              </a:defRPr>
            </a:lvl1pPr>
          </a:lstStyle>
          <a:p>
            <a:r>
              <a:rPr b="0" lang="en-CA" sz="1400" spc="-1" strike="noStrike">
                <a:latin typeface="Times New Roman"/>
              </a:rPr>
              <a:t>&lt;date/time&gt;</a:t>
            </a:r>
            <a:endParaRPr b="0" lang="en-CA"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5" name="Rectangle 6"/>
          <p:cNvSpPr/>
          <p:nvPr/>
        </p:nvSpPr>
        <p:spPr>
          <a:xfrm>
            <a:off x="12001320" y="0"/>
            <a:ext cx="190080" cy="1371240"/>
          </a:xfrm>
          <a:prstGeom prst="rect">
            <a:avLst/>
          </a:prstGeom>
          <a:solidFill>
            <a:srgbClr val="d1282e"/>
          </a:solidFill>
          <a:ln w="28440">
            <a:noFill/>
          </a:ln>
        </p:spPr>
        <p:style>
          <a:lnRef idx="0"/>
          <a:fillRef idx="0"/>
          <a:effectRef idx="0"/>
          <a:fontRef idx="minor"/>
        </p:style>
      </p:sp>
      <p:sp>
        <p:nvSpPr>
          <p:cNvPr id="266" name="Rectangle 7"/>
          <p:cNvSpPr/>
          <p:nvPr/>
        </p:nvSpPr>
        <p:spPr>
          <a:xfrm>
            <a:off x="12001320" y="1371600"/>
            <a:ext cx="190080" cy="5486040"/>
          </a:xfrm>
          <a:prstGeom prst="rect">
            <a:avLst/>
          </a:prstGeom>
          <a:solidFill>
            <a:srgbClr val="000000"/>
          </a:solidFill>
          <a:ln w="28440">
            <a:noFill/>
          </a:ln>
        </p:spPr>
        <p:style>
          <a:lnRef idx="0"/>
          <a:fillRef idx="0"/>
          <a:effectRef idx="0"/>
          <a:fontRef idx="minor"/>
        </p:style>
      </p:sp>
      <p:sp>
        <p:nvSpPr>
          <p:cNvPr id="267"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Click to edit Master title style</a:t>
            </a:r>
            <a:endParaRPr b="0" lang="en-US" sz="3600" spc="-1" strike="noStrike">
              <a:solidFill>
                <a:srgbClr val="000000"/>
              </a:solidFill>
              <a:latin typeface="Arial"/>
            </a:endParaRPr>
          </a:p>
        </p:txBody>
      </p:sp>
      <p:sp>
        <p:nvSpPr>
          <p:cNvPr id="268" name="PlaceHolder 2"/>
          <p:cNvSpPr>
            <a:spLocks noGrp="1"/>
          </p:cNvSpPr>
          <p:nvPr>
            <p:ph type="body"/>
          </p:nvPr>
        </p:nvSpPr>
        <p:spPr>
          <a:xfrm>
            <a:off x="2174400" y="1574640"/>
            <a:ext cx="4388760" cy="4525560"/>
          </a:xfrm>
          <a:prstGeom prst="rect">
            <a:avLst/>
          </a:prstGeom>
          <a:noFill/>
          <a:ln w="0">
            <a:noFill/>
          </a:ln>
        </p:spPr>
        <p:txBody>
          <a:bodyPr anchor="t">
            <a:noAutofit/>
          </a:bodyPr>
          <a:p>
            <a:pPr marL="432000" indent="-324000">
              <a:lnSpc>
                <a:spcPct val="100000"/>
              </a:lnSpc>
              <a:spcBef>
                <a:spcPts val="561"/>
              </a:spcBef>
              <a:spcAft>
                <a:spcPts val="601"/>
              </a:spcAft>
              <a:buClr>
                <a:srgbClr val="000000"/>
              </a:buClr>
              <a:buSzPct val="45000"/>
              <a:buFont typeface="Wingdings" charset="2"/>
              <a:buChar char=""/>
              <a:tabLst>
                <a:tab algn="l" pos="0"/>
              </a:tabLst>
            </a:pPr>
            <a:r>
              <a:rPr b="1" lang="en-US" sz="2800" spc="-1" strike="noStrike">
                <a:solidFill>
                  <a:srgbClr val="000000"/>
                </a:solidFill>
                <a:latin typeface="Arial"/>
              </a:rPr>
              <a:t>Edit Master text styles</a:t>
            </a:r>
            <a:endParaRPr b="1" lang="en-US" sz="2800" spc="-1" strike="noStrike">
              <a:solidFill>
                <a:srgbClr val="000000"/>
              </a:solidFill>
              <a:latin typeface="Arial"/>
            </a:endParaRPr>
          </a:p>
          <a:p>
            <a:pPr lvl="1" marL="864000" indent="-324000">
              <a:lnSpc>
                <a:spcPct val="100000"/>
              </a:lnSpc>
              <a:spcBef>
                <a:spcPts val="479"/>
              </a:spcBef>
              <a:buClr>
                <a:srgbClr val="000000"/>
              </a:buClr>
              <a:buSzPct val="75000"/>
              <a:buFont typeface="Symbol" charset="2"/>
              <a:buChar char=""/>
              <a:tabLst>
                <a:tab algn="l" pos="0"/>
              </a:tabLst>
            </a:pPr>
            <a:r>
              <a:rPr b="0" lang="en-US" sz="2400" spc="-1" strike="noStrike">
                <a:solidFill>
                  <a:srgbClr val="000000"/>
                </a:solidFill>
                <a:latin typeface="Arial"/>
              </a:rPr>
              <a:t>Second level</a:t>
            </a:r>
            <a:endParaRPr b="0" lang="en-US" sz="2400" spc="-1" strike="noStrike">
              <a:solidFill>
                <a:srgbClr val="000000"/>
              </a:solidFill>
              <a:latin typeface="Arial"/>
            </a:endParaRPr>
          </a:p>
          <a:p>
            <a:pPr lvl="2" marL="1296000" indent="-288000">
              <a:lnSpc>
                <a:spcPct val="100000"/>
              </a:lnSpc>
              <a:spcBef>
                <a:spcPts val="400"/>
              </a:spcBef>
              <a:buClr>
                <a:srgbClr val="000000"/>
              </a:buClr>
              <a:buSzPct val="45000"/>
              <a:buFont typeface="Wingdings" charset="2"/>
              <a:buChar char=""/>
              <a:tabLst>
                <a:tab algn="l" pos="0"/>
              </a:tabLst>
            </a:pPr>
            <a:r>
              <a:rPr b="0" lang="en-US" sz="2000" spc="-1" strike="noStrike">
                <a:solidFill>
                  <a:srgbClr val="000000"/>
                </a:solidFill>
                <a:latin typeface="Arial"/>
              </a:rPr>
              <a:t>Third level</a:t>
            </a:r>
            <a:endParaRPr b="0" lang="en-US" sz="2000" spc="-1" strike="noStrike">
              <a:solidFill>
                <a:srgbClr val="000000"/>
              </a:solidFill>
              <a:latin typeface="Arial"/>
            </a:endParaRPr>
          </a:p>
          <a:p>
            <a:pPr lvl="3" marL="1728000" indent="-216000">
              <a:lnSpc>
                <a:spcPct val="100000"/>
              </a:lnSpc>
              <a:spcBef>
                <a:spcPts val="360"/>
              </a:spcBef>
              <a:buClr>
                <a:srgbClr val="000000"/>
              </a:buClr>
              <a:buSzPct val="75000"/>
              <a:buFont typeface="Symbol" charset="2"/>
              <a:buChar char=""/>
              <a:tabLst>
                <a:tab algn="l" pos="0"/>
              </a:tabLst>
            </a:pPr>
            <a:r>
              <a:rPr b="0" lang="en-US" sz="1800" spc="-1" strike="noStrike">
                <a:solidFill>
                  <a:srgbClr val="000000"/>
                </a:solidFill>
                <a:latin typeface="Arial"/>
              </a:rPr>
              <a:t>Fourth level</a:t>
            </a:r>
            <a:endParaRPr b="0" lang="en-US" sz="1800" spc="-1" strike="noStrike">
              <a:solidFill>
                <a:srgbClr val="000000"/>
              </a:solidFill>
              <a:latin typeface="Arial"/>
            </a:endParaRPr>
          </a:p>
          <a:p>
            <a:pPr lvl="4" marL="2160000" indent="-216000">
              <a:lnSpc>
                <a:spcPct val="100000"/>
              </a:lnSpc>
              <a:spcBef>
                <a:spcPts val="360"/>
              </a:spcBef>
              <a:buClr>
                <a:srgbClr val="000000"/>
              </a:buClr>
              <a:buSzPct val="45000"/>
              <a:buFont typeface="Wingdings" charset="2"/>
              <a:buChar char=""/>
              <a:tabLst>
                <a:tab algn="l" pos="0"/>
              </a:tabLst>
            </a:pPr>
            <a:r>
              <a:rPr b="0" lang="en-US" sz="1800" spc="-1" strike="noStrike">
                <a:solidFill>
                  <a:srgbClr val="000000"/>
                </a:solidFill>
                <a:latin typeface="Arial"/>
              </a:rPr>
              <a:t>Fifth level</a:t>
            </a:r>
            <a:endParaRPr b="0" lang="en-US" sz="1800" spc="-1" strike="noStrike">
              <a:solidFill>
                <a:srgbClr val="000000"/>
              </a:solidFill>
              <a:latin typeface="Arial"/>
            </a:endParaRPr>
          </a:p>
        </p:txBody>
      </p:sp>
      <p:sp>
        <p:nvSpPr>
          <p:cNvPr id="269" name="PlaceHolder 3"/>
          <p:cNvSpPr>
            <a:spLocks noGrp="1"/>
          </p:cNvSpPr>
          <p:nvPr>
            <p:ph type="body"/>
          </p:nvPr>
        </p:nvSpPr>
        <p:spPr>
          <a:xfrm>
            <a:off x="6786720" y="1574640"/>
            <a:ext cx="4388760" cy="4525560"/>
          </a:xfrm>
          <a:prstGeom prst="rect">
            <a:avLst/>
          </a:prstGeom>
          <a:noFill/>
          <a:ln w="0">
            <a:noFill/>
          </a:ln>
        </p:spPr>
        <p:txBody>
          <a:bodyPr anchor="t">
            <a:noAutofit/>
          </a:bodyPr>
          <a:p>
            <a:pPr>
              <a:lnSpc>
                <a:spcPct val="100000"/>
              </a:lnSpc>
              <a:spcBef>
                <a:spcPts val="561"/>
              </a:spcBef>
              <a:spcAft>
                <a:spcPts val="601"/>
              </a:spcAft>
              <a:buNone/>
              <a:tabLst>
                <a:tab algn="l" pos="0"/>
              </a:tabLst>
            </a:pPr>
            <a:r>
              <a:rPr b="1" lang="en-US" sz="2800" spc="-1" strike="noStrike">
                <a:solidFill>
                  <a:srgbClr val="000000"/>
                </a:solidFill>
                <a:latin typeface="Arial"/>
              </a:rPr>
              <a:t>Edit Master text styles</a:t>
            </a:r>
            <a:endParaRPr b="1" lang="en-US" sz="2800" spc="-1" strike="noStrike">
              <a:solidFill>
                <a:srgbClr val="000000"/>
              </a:solidFill>
              <a:latin typeface="Arial"/>
            </a:endParaRPr>
          </a:p>
          <a:p>
            <a:pPr lvl="1" marL="457200" indent="-182880">
              <a:lnSpc>
                <a:spcPct val="100000"/>
              </a:lnSpc>
              <a:spcBef>
                <a:spcPts val="479"/>
              </a:spcBef>
              <a:buClr>
                <a:srgbClr val="d1282e"/>
              </a:buClr>
              <a:buFont typeface="Arial"/>
              <a:buChar char="•"/>
              <a:tabLst>
                <a:tab algn="l" pos="0"/>
              </a:tabLst>
            </a:pPr>
            <a:r>
              <a:rPr b="0" lang="en-US" sz="2400" spc="-1" strike="noStrike">
                <a:solidFill>
                  <a:srgbClr val="000000"/>
                </a:solidFill>
                <a:latin typeface="Arial"/>
              </a:rPr>
              <a:t>Second level</a:t>
            </a:r>
            <a:endParaRPr b="0" lang="en-US" sz="2400" spc="-1" strike="noStrike">
              <a:solidFill>
                <a:srgbClr val="000000"/>
              </a:solidFill>
              <a:latin typeface="Arial"/>
            </a:endParaRPr>
          </a:p>
          <a:p>
            <a:pPr lvl="2" marL="1143000" indent="-22860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Third level</a:t>
            </a:r>
            <a:endParaRPr b="0" lang="en-US" sz="2000" spc="-1" strike="noStrike">
              <a:solidFill>
                <a:srgbClr val="000000"/>
              </a:solidFill>
              <a:latin typeface="Arial"/>
            </a:endParaRPr>
          </a:p>
          <a:p>
            <a:pPr lvl="3" marL="16002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Fourth level</a:t>
            </a:r>
            <a:endParaRPr b="0" lang="en-US" sz="1800" spc="-1" strike="noStrike">
              <a:solidFill>
                <a:srgbClr val="000000"/>
              </a:solidFill>
              <a:latin typeface="Arial"/>
            </a:endParaRPr>
          </a:p>
          <a:p>
            <a:pPr lvl="4" marL="20574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Fifth level</a:t>
            </a:r>
            <a:endParaRPr b="0" lang="en-US" sz="1800" spc="-1" strike="noStrike">
              <a:solidFill>
                <a:srgbClr val="000000"/>
              </a:solidFill>
              <a:latin typeface="Arial"/>
            </a:endParaRPr>
          </a:p>
        </p:txBody>
      </p:sp>
      <p:sp>
        <p:nvSpPr>
          <p:cNvPr id="270" name="PlaceHolder 4"/>
          <p:cNvSpPr>
            <a:spLocks noGrp="1"/>
          </p:cNvSpPr>
          <p:nvPr>
            <p:ph type="dt" idx="17"/>
          </p:nvPr>
        </p:nvSpPr>
        <p:spPr>
          <a:xfrm>
            <a:off x="609480" y="6172200"/>
            <a:ext cx="4571640" cy="304560"/>
          </a:xfrm>
          <a:prstGeom prst="rect">
            <a:avLst/>
          </a:prstGeom>
          <a:noFill/>
          <a:ln w="0">
            <a:noFill/>
          </a:ln>
        </p:spPr>
        <p:txBody>
          <a:bodyPr bIns="0" anchor="b">
            <a:noAutofit/>
          </a:bodyPr>
          <a:lstStyle>
            <a:lvl1pPr>
              <a:lnSpc>
                <a:spcPct val="100000"/>
              </a:lnSpc>
              <a:buNone/>
              <a:defRPr b="0" lang="en-US" sz="1000" spc="-1" strike="noStrike">
                <a:solidFill>
                  <a:srgbClr val="000000"/>
                </a:solidFill>
                <a:latin typeface="Arial"/>
              </a:defRPr>
            </a:lvl1pPr>
          </a:lstStyle>
          <a:p>
            <a:pPr>
              <a:lnSpc>
                <a:spcPct val="100000"/>
              </a:lnSpc>
              <a:buNone/>
            </a:pPr>
            <a:r>
              <a:rPr b="0" lang="en-US" sz="1000" spc="-1" strike="noStrike">
                <a:solidFill>
                  <a:srgbClr val="000000"/>
                </a:solidFill>
                <a:latin typeface="Arial"/>
              </a:rPr>
              <a:t>&lt;date/time&gt;</a:t>
            </a:r>
            <a:endParaRPr b="0" lang="en-CA" sz="1000" spc="-1" strike="noStrike">
              <a:latin typeface="Times New Roman"/>
            </a:endParaRPr>
          </a:p>
        </p:txBody>
      </p:sp>
      <p:sp>
        <p:nvSpPr>
          <p:cNvPr id="271" name="PlaceHolder 5"/>
          <p:cNvSpPr>
            <a:spLocks noGrp="1"/>
          </p:cNvSpPr>
          <p:nvPr>
            <p:ph type="ftr" idx="18"/>
          </p:nvPr>
        </p:nvSpPr>
        <p:spPr>
          <a:xfrm>
            <a:off x="609480" y="6492960"/>
            <a:ext cx="4571640" cy="283320"/>
          </a:xfrm>
          <a:prstGeom prst="rect">
            <a:avLst/>
          </a:prstGeom>
          <a:noFill/>
          <a:ln w="0">
            <a:noFill/>
          </a:ln>
        </p:spPr>
        <p:txBody>
          <a:bodyPr anchor="t">
            <a:noAutofit/>
          </a:bodyPr>
          <a:lstStyle>
            <a:lvl1pPr>
              <a:lnSpc>
                <a:spcPct val="100000"/>
              </a:lnSpc>
              <a:buNone/>
              <a:defRPr b="0" lang="en-CA" sz="1000" spc="-1" strike="noStrike">
                <a:solidFill>
                  <a:srgbClr val="000000"/>
                </a:solidFill>
                <a:latin typeface="Arial"/>
              </a:defRPr>
            </a:lvl1pPr>
          </a:lstStyle>
          <a:p>
            <a:pPr>
              <a:lnSpc>
                <a:spcPct val="100000"/>
              </a:lnSpc>
              <a:buNone/>
            </a:pPr>
            <a:r>
              <a:rPr b="0" lang="en-CA" sz="1000" spc="-1" strike="noStrike">
                <a:solidFill>
                  <a:srgbClr val="000000"/>
                </a:solidFill>
                <a:latin typeface="Arial"/>
              </a:rPr>
              <a:t>&lt;footer&gt;</a:t>
            </a:r>
            <a:endParaRPr b="0" lang="en-CA" sz="1000" spc="-1" strike="noStrike">
              <a:latin typeface="Times New Roman"/>
            </a:endParaRPr>
          </a:p>
        </p:txBody>
      </p:sp>
      <p:sp>
        <p:nvSpPr>
          <p:cNvPr id="272" name="PlaceHolder 6"/>
          <p:cNvSpPr>
            <a:spLocks noGrp="1"/>
          </p:cNvSpPr>
          <p:nvPr>
            <p:ph type="sldNum" idx="19"/>
          </p:nvPr>
        </p:nvSpPr>
        <p:spPr>
          <a:xfrm rot="16200000">
            <a:off x="11188800" y="5824800"/>
            <a:ext cx="1315440" cy="486360"/>
          </a:xfrm>
          <a:prstGeom prst="rect">
            <a:avLst/>
          </a:prstGeom>
          <a:noFill/>
          <a:ln w="0">
            <a:noFill/>
          </a:ln>
        </p:spPr>
        <p:txBody>
          <a:bodyPr anchor="ctr">
            <a:noAutofit/>
          </a:bodyPr>
          <a:lstStyle>
            <a:lvl1pPr>
              <a:lnSpc>
                <a:spcPct val="100000"/>
              </a:lnSpc>
              <a:buNone/>
              <a:defRPr b="1" lang="en-US" sz="2400" spc="-1" strike="noStrike">
                <a:solidFill>
                  <a:srgbClr val="d1282e"/>
                </a:solidFill>
                <a:latin typeface="Arial"/>
              </a:defRPr>
            </a:lvl1pPr>
          </a:lstStyle>
          <a:p>
            <a:pPr>
              <a:lnSpc>
                <a:spcPct val="100000"/>
              </a:lnSpc>
              <a:buNone/>
            </a:pPr>
            <a:fld id="{08866255-9615-4CD4-B53C-C3B2EB942001}" type="slidenum">
              <a:rPr b="1" lang="en-US" sz="2400" spc="-1" strike="noStrike">
                <a:solidFill>
                  <a:srgbClr val="d1282e"/>
                </a:solidFill>
                <a:latin typeface="Arial"/>
              </a:rPr>
              <a:t>&lt;number&gt;</a:t>
            </a:fld>
            <a:endParaRPr b="0" lang="en-CA" sz="2400" spc="-1" strike="noStrike">
              <a:latin typeface="Times New Roman"/>
            </a:endParaRPr>
          </a:p>
        </p:txBody>
      </p:sp>
      <p:cxnSp>
        <p:nvCxnSpPr>
          <p:cNvPr id="273" name="Straight Connector 8"/>
          <p:cNvCxnSpPr/>
          <p:nvPr/>
        </p:nvCxnSpPr>
        <p:spPr>
          <a:xfrm>
            <a:off x="6663240" y="1656720"/>
            <a:ext cx="360" cy="4444200"/>
          </a:xfrm>
          <a:prstGeom prst="straightConnector1">
            <a:avLst/>
          </a:prstGeom>
          <a:ln w="9360">
            <a:solidFill>
              <a:srgbClr val="9d1e23"/>
            </a:solidFill>
            <a:round/>
          </a:ln>
        </p:spPr>
      </p:cxn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5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8.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5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51.xml"/>
</Relationships>
</file>

<file path=ppt/slides/_rels/slide2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5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5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7.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37.xml"/><Relationship Id="rId3" Type="http://schemas.openxmlformats.org/officeDocument/2006/relationships/notesSlide" Target="../notesSlides/notesSlide3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6" name="Picture 5" descr=""/>
          <p:cNvPicPr/>
          <p:nvPr/>
        </p:nvPicPr>
        <p:blipFill>
          <a:blip r:embed="rId1"/>
          <a:stretch/>
        </p:blipFill>
        <p:spPr>
          <a:xfrm>
            <a:off x="0" y="1303920"/>
            <a:ext cx="12191040" cy="6094800"/>
          </a:xfrm>
          <a:prstGeom prst="rect">
            <a:avLst/>
          </a:prstGeom>
          <a:ln w="0">
            <a:noFill/>
          </a:ln>
        </p:spPr>
      </p:pic>
      <p:sp>
        <p:nvSpPr>
          <p:cNvPr id="317" name="PlaceHolder 1"/>
          <p:cNvSpPr>
            <a:spLocks noGrp="1"/>
          </p:cNvSpPr>
          <p:nvPr>
            <p:ph type="ftr" idx="23"/>
          </p:nvPr>
        </p:nvSpPr>
        <p:spPr>
          <a:xfrm>
            <a:off x="9588960" y="127440"/>
            <a:ext cx="2602080" cy="339120"/>
          </a:xfrm>
          <a:prstGeom prst="rect">
            <a:avLst/>
          </a:prstGeom>
          <a:noFill/>
          <a:ln w="0">
            <a:noFill/>
          </a:ln>
        </p:spPr>
        <p:txBody>
          <a:bodyPr anchor="t">
            <a:noAutofit/>
          </a:bodyPr>
          <a:lstStyle>
            <a:lvl1pPr>
              <a:lnSpc>
                <a:spcPct val="100000"/>
              </a:lnSpc>
              <a:buNone/>
              <a:tabLst>
                <a:tab algn="l" pos="0"/>
              </a:tabLst>
              <a:defRPr b="0" lang="en-US" sz="1100" spc="-1" strike="noStrike">
                <a:solidFill>
                  <a:srgbClr val="a6a6a6"/>
                </a:solidFill>
                <a:latin typeface="Arial"/>
              </a:defRPr>
            </a:lvl1pPr>
          </a:lstStyle>
          <a:p>
            <a:pPr>
              <a:lnSpc>
                <a:spcPct val="100000"/>
              </a:lnSpc>
              <a:buNone/>
              <a:tabLst>
                <a:tab algn="l" pos="0"/>
              </a:tabLst>
            </a:pPr>
            <a:r>
              <a:rPr b="0" lang="en-US" sz="1100" spc="-1" strike="noStrike">
                <a:solidFill>
                  <a:srgbClr val="a6a6a6"/>
                </a:solidFill>
                <a:latin typeface="Arial"/>
              </a:rPr>
              <a:t>“</a:t>
            </a:r>
            <a:r>
              <a:rPr b="0" lang="en-US" sz="1100" spc="-1" strike="noStrike">
                <a:solidFill>
                  <a:srgbClr val="a6a6a6"/>
                </a:solidFill>
                <a:latin typeface="Arial"/>
              </a:rPr>
              <a:t>Develop a passion for learning.”</a:t>
            </a:r>
            <a:endParaRPr b="0" lang="en-CA" sz="1100" spc="-1" strike="noStrike">
              <a:latin typeface="Times New Roman"/>
            </a:endParaRPr>
          </a:p>
        </p:txBody>
      </p:sp>
      <p:sp>
        <p:nvSpPr>
          <p:cNvPr id="318" name="Text Box 2"/>
          <p:cNvSpPr/>
          <p:nvPr/>
        </p:nvSpPr>
        <p:spPr>
          <a:xfrm>
            <a:off x="58680" y="468000"/>
            <a:ext cx="10306080" cy="1225800"/>
          </a:xfrm>
          <a:prstGeom prst="rect">
            <a:avLst/>
          </a:prstGeom>
          <a:noFill/>
          <a:ln w="9360">
            <a:noFill/>
          </a:ln>
        </p:spPr>
        <p:style>
          <a:lnRef idx="0"/>
          <a:fillRef idx="0"/>
          <a:effectRef idx="0"/>
          <a:fontRef idx="minor"/>
        </p:style>
        <p:txBody>
          <a:bodyPr lIns="90000" rIns="90000" tIns="45000" bIns="45000" anchor="t">
            <a:spAutoFit/>
          </a:bodyPr>
          <a:p>
            <a:pPr>
              <a:lnSpc>
                <a:spcPct val="107000"/>
              </a:lnSpc>
              <a:spcAft>
                <a:spcPts val="799"/>
              </a:spcAft>
              <a:buNone/>
            </a:pPr>
            <a:r>
              <a:rPr b="0" lang="en-US" sz="3600" spc="-1" strike="noStrike">
                <a:solidFill>
                  <a:srgbClr val="ff0000"/>
                </a:solidFill>
                <a:latin typeface="Gadugi"/>
                <a:ea typeface="Calibri"/>
              </a:rPr>
              <a:t>RISK AND RESILIENCE BOOTCAMP</a:t>
            </a:r>
            <a:br>
              <a:rPr sz="3600"/>
            </a:br>
            <a:endParaRPr b="0" lang="en-CA" sz="3600" spc="-1" strike="noStrike">
              <a:latin typeface="Arial"/>
            </a:endParaRPr>
          </a:p>
        </p:txBody>
      </p:sp>
      <p:sp>
        <p:nvSpPr>
          <p:cNvPr id="319" name="Oval 1"/>
          <p:cNvSpPr/>
          <p:nvPr/>
        </p:nvSpPr>
        <p:spPr>
          <a:xfrm>
            <a:off x="11068920" y="5891760"/>
            <a:ext cx="619200" cy="619200"/>
          </a:xfrm>
          <a:prstGeom prst="ellipse">
            <a:avLst/>
          </a:prstGeom>
          <a:solidFill>
            <a:srgbClr val="7a7a7a"/>
          </a:solidFill>
          <a:ln w="28440">
            <a:noFill/>
          </a:ln>
        </p:spPr>
        <p:style>
          <a:lnRef idx="0"/>
          <a:fillRef idx="0"/>
          <a:effectRef idx="0"/>
          <a:fontRef idx="minor"/>
        </p:style>
        <p:txBody>
          <a:bodyPr lIns="90000" rIns="90000" tIns="45000" bIns="45000" anchor="ctr">
            <a:noAutofit/>
          </a:bodyPr>
          <a:p>
            <a:pPr algn="ctr">
              <a:lnSpc>
                <a:spcPct val="100000"/>
              </a:lnSpc>
              <a:buNone/>
            </a:pPr>
            <a:r>
              <a:rPr b="1" lang="en-US" sz="2800" spc="-1" strike="noStrike">
                <a:solidFill>
                  <a:srgbClr val="ffffff"/>
                </a:solidFill>
                <a:latin typeface="Arial"/>
              </a:rPr>
              <a:t>1</a:t>
            </a: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Glossary Terms</a:t>
            </a:r>
            <a:endParaRPr b="0" lang="en-CA" sz="3600" spc="-1" strike="noStrike" cap="all">
              <a:solidFill>
                <a:srgbClr val="bf0041"/>
              </a:solidFill>
              <a:latin typeface="Leelawadee UI Semilight"/>
            </a:endParaRPr>
          </a:p>
        </p:txBody>
      </p:sp>
      <p:sp>
        <p:nvSpPr>
          <p:cNvPr id="336"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Corrective Controls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Measures aimed at restoring systems to normal operation and minimizing damage after an incident</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 backups, failover systems, hot site recovery</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Often tested using testing scenarios like disaster recovery drills</a:t>
            </a:r>
            <a:endParaRPr b="0" lang="en-CA" sz="1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Operations Monitoring</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Tools and processes for observing performance, availability, and security of IT operations in real time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Monitoring is critical for both detective and preventive risk management</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 </a:t>
            </a:r>
            <a:r>
              <a:rPr b="0" lang="en-CA" sz="1400" spc="-1" strike="noStrike">
                <a:latin typeface="Nirmala UI Semilight"/>
              </a:rPr>
              <a:t>For example: AWS </a:t>
            </a:r>
            <a:r>
              <a:rPr b="0" lang="en-CA" sz="1400" spc="-1" strike="noStrike">
                <a:latin typeface="Nirmala UI Semilight"/>
              </a:rPr>
              <a:t>CloudWatch provides monitoring of workloads for risk indicators</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Glossary Terms</a:t>
            </a:r>
            <a:endParaRPr b="0" lang="en-CA" sz="3600" spc="-1" strike="noStrike" cap="all">
              <a:solidFill>
                <a:srgbClr val="bf0041"/>
              </a:solidFill>
              <a:latin typeface="Leelawadee UI Semilight"/>
            </a:endParaRPr>
          </a:p>
        </p:txBody>
      </p:sp>
      <p:sp>
        <p:nvSpPr>
          <p:cNvPr id="338"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Risk Mapping (Operations)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Identifying and charting risks across infrastructure and processes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Often using various diagrams and other analytic tools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Identifies lack of necessary controls for mitigation</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 </a:t>
            </a:r>
            <a:r>
              <a:rPr b="0" lang="en-CA" sz="1400" spc="-1" strike="noStrike">
                <a:latin typeface="Nirmala UI Semilight"/>
              </a:rPr>
              <a:t>For example: A risk map might highlight backup failures as a critical operational gap</a:t>
            </a:r>
            <a:endParaRPr b="0" lang="en-CA" sz="1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Recovery Models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Structured approaches to restoring operations after an outage or disaster</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Hot site, cold site, active-active clusters, cloud-based disaster recovery</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Active-active clusters, for example, require two copies of the production system running at all times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An active-active recovery model provides continuous availability but is costlier</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Glossary Terms</a:t>
            </a:r>
            <a:endParaRPr b="0" lang="en-CA" sz="3600" spc="-1" strike="noStrike" cap="all">
              <a:solidFill>
                <a:srgbClr val="bf0041"/>
              </a:solidFill>
              <a:latin typeface="Leelawadee UI Semilight"/>
            </a:endParaRPr>
          </a:p>
        </p:txBody>
      </p:sp>
      <p:sp>
        <p:nvSpPr>
          <p:cNvPr id="340"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Business Resilience Lifecycle (BR Lifecycle)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continuous cycle of planning, testing, executing, and improving resiliency strategies for business operations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Covers preparedness, incident response, recovery, and lessons learned</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BR lifecycle ensures lessons from incidents are fed back into preventive controls</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It scopes or views</a:t>
            </a:r>
            <a:endParaRPr b="0" lang="en-CA" sz="3600" spc="-1" strike="noStrike" cap="all">
              <a:solidFill>
                <a:srgbClr val="bf0041"/>
              </a:solidFill>
              <a:latin typeface="Leelawadee UI Semilight"/>
            </a:endParaRPr>
          </a:p>
        </p:txBody>
      </p:sp>
      <p:sp>
        <p:nvSpPr>
          <p:cNvPr id="342"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Development</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creation or customization of application software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In automated CI/CD environments, this also includes development of tooling</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Tooling is software used to build other software, like code repositories, automated piplines</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In DevOps environments, this also refers writing code to deploy virtual infrastructure</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Operations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Refers to deployment, monitoring and managing of running software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Also includes the management of hardware and other infrastructure</a:t>
            </a:r>
            <a:endParaRPr b="0" lang="en-CA" sz="1800" spc="-1" strike="noStrike">
              <a:latin typeface="Nirmala UI Semilight"/>
            </a:endParaRPr>
          </a:p>
          <a:p>
            <a:pPr marL="432000" indent="-324000">
              <a:spcBef>
                <a:spcPts val="1134"/>
              </a:spcBef>
              <a:buClr>
                <a:srgbClr val="000000"/>
              </a:buClr>
              <a:buSzPct val="45000"/>
              <a:buFont typeface="Wingdings" charset="2"/>
              <a:buChar char=""/>
            </a:pPr>
            <a:endParaRPr b="0" lang="en-CA" sz="2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Mission critical systems</a:t>
            </a:r>
            <a:endParaRPr b="0" lang="en-CA" sz="3600" spc="-1" strike="noStrike" cap="all">
              <a:solidFill>
                <a:srgbClr val="bf0041"/>
              </a:solidFill>
              <a:latin typeface="Leelawadee UI Semilight"/>
            </a:endParaRPr>
          </a:p>
        </p:txBody>
      </p:sp>
      <p:sp>
        <p:nvSpPr>
          <p:cNvPr id="344"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Derived from the idea of mission critical software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Refers to the phenomenon of organizations becoming so dependent on software in their day-to-day operations that they cannot function if the software fails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First proposed by Grady Booch</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The software runs on the IT infrastructure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Means that failures in the operations environment can also cripple the organization</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Organizations cannot function without a fully operational IT infrastructure</a:t>
            </a:r>
            <a:endParaRPr b="0" lang="en-CA" sz="1800" spc="-1" strike="noStrike">
              <a:latin typeface="Nirmala UI Semilight"/>
            </a:endParaRPr>
          </a:p>
          <a:p>
            <a:pPr marL="432000" indent="-324000">
              <a:spcBef>
                <a:spcPts val="1134"/>
              </a:spcBef>
              <a:buClr>
                <a:srgbClr val="000000"/>
              </a:buClr>
              <a:buSzPct val="45000"/>
              <a:buFont typeface="Wingdings" charset="2"/>
              <a:buChar char=""/>
            </a:pPr>
            <a:endParaRPr b="0" lang="en-CA" sz="2400" spc="-1" strike="noStrike">
              <a:latin typeface="Nirmala UI Semilight"/>
            </a:endParaRPr>
          </a:p>
          <a:p>
            <a:pPr marL="432000" indent="-324000">
              <a:spcBef>
                <a:spcPts val="1134"/>
              </a:spcBef>
              <a:buClr>
                <a:srgbClr val="000000"/>
              </a:buClr>
              <a:buSzPct val="45000"/>
              <a:buFont typeface="Wingdings" charset="2"/>
              <a:buChar char=""/>
            </a:pPr>
            <a:endParaRPr b="0" lang="en-CA" sz="2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Industrial strength IT</a:t>
            </a:r>
            <a:endParaRPr b="0" lang="en-CA" sz="3600" spc="-1" strike="noStrike" cap="all">
              <a:solidFill>
                <a:srgbClr val="bf0041"/>
              </a:solidFill>
              <a:latin typeface="Leelawadee UI Semilight"/>
            </a:endParaRPr>
          </a:p>
        </p:txBody>
      </p:sp>
      <p:sp>
        <p:nvSpPr>
          <p:cNvPr id="346"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Booch pointed out that as software becomes mission critical</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It starts to permeate the whole organization</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As a result, it expands in size and functionality until it becomes what he calls </a:t>
            </a:r>
            <a:r>
              <a:rPr b="0" i="1" lang="en-CA" sz="1800" spc="-1" strike="noStrike">
                <a:latin typeface="Nirmala UI Semilight"/>
              </a:rPr>
              <a:t>“Industrial Strength Software”</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Industrial strength software means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code base is so large that no one individual can understand it</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Often includes a lot of legacy software and systems, and their interdependencies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Applying this to operations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running IT systems become so complex, no one individual can understand the full scope of the operational environment</a:t>
            </a:r>
            <a:endParaRPr b="0" lang="en-CA" sz="1800" spc="-1" strike="noStrike">
              <a:latin typeface="Nirmala UI Semilight"/>
            </a:endParaRPr>
          </a:p>
          <a:p>
            <a:pPr marL="432000" indent="-324000">
              <a:spcBef>
                <a:spcPts val="1134"/>
              </a:spcBef>
              <a:buClr>
                <a:srgbClr val="000000"/>
              </a:buClr>
              <a:buSzPct val="45000"/>
              <a:buFont typeface="Wingdings" charset="2"/>
              <a:buChar char=""/>
            </a:pPr>
            <a:endParaRPr b="0" lang="en-CA" sz="2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Industrial strength IT</a:t>
            </a:r>
            <a:endParaRPr b="0" lang="en-CA" sz="3600" spc="-1" strike="noStrike" cap="all">
              <a:solidFill>
                <a:srgbClr val="bf0041"/>
              </a:solidFill>
              <a:latin typeface="Leelawadee UI Semilight"/>
            </a:endParaRPr>
          </a:p>
        </p:txBody>
      </p:sp>
      <p:sp>
        <p:nvSpPr>
          <p:cNvPr id="348" name=""/>
          <p:cNvSpPr txBox="1"/>
          <p:nvPr/>
        </p:nvSpPr>
        <p:spPr>
          <a:xfrm>
            <a:off x="644400" y="1080000"/>
            <a:ext cx="5306400" cy="5040000"/>
          </a:xfrm>
          <a:prstGeom prst="rect">
            <a:avLst/>
          </a:prstGeom>
          <a:noFill/>
          <a:ln w="0">
            <a:noFill/>
          </a:ln>
        </p:spPr>
        <p:txBody>
          <a:bodyPr lIns="90000" rIns="90000" tIns="45000" bIns="45000" anchor="t">
            <a:noAutofit/>
          </a:bodyPr>
          <a:p>
            <a:pPr>
              <a:lnSpc>
                <a:spcPct val="100000"/>
              </a:lnSpc>
              <a:spcBef>
                <a:spcPts val="360"/>
              </a:spcBef>
              <a:spcAft>
                <a:spcPts val="601"/>
              </a:spcAft>
              <a:buNone/>
              <a:tabLst>
                <a:tab algn="l" pos="0"/>
              </a:tabLst>
            </a:pPr>
            <a:endParaRPr b="0" lang="en-CA" sz="1400" spc="-1" strike="noStrike">
              <a:latin typeface="Arial"/>
            </a:endParaRPr>
          </a:p>
          <a:p>
            <a:pPr>
              <a:lnSpc>
                <a:spcPct val="100000"/>
              </a:lnSpc>
              <a:spcBef>
                <a:spcPts val="360"/>
              </a:spcBef>
              <a:spcAft>
                <a:spcPts val="601"/>
              </a:spcAft>
              <a:buNone/>
              <a:tabLst>
                <a:tab algn="l" pos="0"/>
              </a:tabLst>
            </a:pPr>
            <a:endParaRPr b="0" lang="en-CA" sz="1400" spc="-1" strike="noStrike">
              <a:latin typeface="Arial"/>
            </a:endParaRPr>
          </a:p>
          <a:p>
            <a:pPr>
              <a:lnSpc>
                <a:spcPct val="100000"/>
              </a:lnSpc>
              <a:spcBef>
                <a:spcPts val="360"/>
              </a:spcBef>
              <a:spcAft>
                <a:spcPts val="601"/>
              </a:spcAft>
              <a:buNone/>
              <a:tabLst>
                <a:tab algn="l" pos="0"/>
              </a:tabLst>
            </a:pPr>
            <a:r>
              <a:rPr b="0" i="1" lang="en-US" sz="1400" spc="-1" strike="noStrike">
                <a:solidFill>
                  <a:srgbClr val="000000"/>
                </a:solidFill>
                <a:latin typeface="Arial"/>
              </a:rPr>
              <a:t>Mission critical software tends to have a long lifespan, and over time, many users come to depend on their proper functioning. In fact, the organization becomes so dependent on the software that it can no longer function in its absence. At this point, we can say the software has become industrial-strength.</a:t>
            </a:r>
            <a:endParaRPr b="0" lang="en-CA" sz="1400" spc="-1" strike="noStrike">
              <a:latin typeface="Arial"/>
            </a:endParaRPr>
          </a:p>
          <a:p>
            <a:pPr>
              <a:lnSpc>
                <a:spcPct val="100000"/>
              </a:lnSpc>
              <a:spcBef>
                <a:spcPts val="360"/>
              </a:spcBef>
              <a:spcAft>
                <a:spcPts val="601"/>
              </a:spcAft>
              <a:buNone/>
              <a:tabLst>
                <a:tab algn="l" pos="0"/>
              </a:tabLst>
            </a:pPr>
            <a:r>
              <a:rPr b="0" i="1" lang="en-US" sz="1400" spc="-1" strike="noStrike">
                <a:solidFill>
                  <a:srgbClr val="000000"/>
                </a:solidFill>
                <a:latin typeface="Arial"/>
              </a:rPr>
              <a:t>The distinguishing characteristic of industrial strength software is that it is intensely difficult, if not impossible, for the individu­al developer to comprehend all of the subtleties of its design.</a:t>
            </a:r>
            <a:endParaRPr b="0" lang="en-CA" sz="1400" spc="-1" strike="noStrike">
              <a:latin typeface="Arial"/>
            </a:endParaRPr>
          </a:p>
          <a:p>
            <a:pPr>
              <a:lnSpc>
                <a:spcPct val="100000"/>
              </a:lnSpc>
              <a:spcBef>
                <a:spcPts val="360"/>
              </a:spcBef>
              <a:spcAft>
                <a:spcPts val="601"/>
              </a:spcAft>
              <a:buNone/>
              <a:tabLst>
                <a:tab algn="l" pos="0"/>
              </a:tabLst>
            </a:pPr>
            <a:r>
              <a:rPr b="0" i="1" lang="en-US" sz="1400" spc="-1" strike="noStrike">
                <a:solidFill>
                  <a:srgbClr val="000000"/>
                </a:solidFill>
                <a:latin typeface="Arial"/>
              </a:rPr>
              <a:t>Stated in blunt terms, the complexity of such systems exceeds the human intellectual capacity. Alas, this complexity we speak of seems to be an essential property of all large software sys-­tems. By ‘essential’ we mean that we may master this complex­ity, but we can never make it go away.</a:t>
            </a:r>
            <a:endParaRPr b="0" lang="en-CA" sz="1400" spc="-1" strike="noStrike">
              <a:latin typeface="Arial"/>
            </a:endParaRPr>
          </a:p>
          <a:p>
            <a:pPr algn="r">
              <a:lnSpc>
                <a:spcPct val="100000"/>
              </a:lnSpc>
              <a:spcBef>
                <a:spcPts val="360"/>
              </a:spcBef>
              <a:spcAft>
                <a:spcPts val="601"/>
              </a:spcAft>
              <a:buNone/>
              <a:tabLst>
                <a:tab algn="l" pos="0"/>
              </a:tabLst>
            </a:pPr>
            <a:r>
              <a:rPr b="0" i="1" lang="en-US" sz="1400" spc="-1" strike="noStrike">
                <a:solidFill>
                  <a:srgbClr val="000000"/>
                </a:solidFill>
                <a:latin typeface="Arial"/>
              </a:rPr>
              <a:t>Grady Booch</a:t>
            </a:r>
            <a:endParaRPr b="0" lang="en-CA" sz="1400" spc="-1" strike="noStrike">
              <a:latin typeface="Arial"/>
            </a:endParaRPr>
          </a:p>
          <a:p>
            <a:pPr>
              <a:lnSpc>
                <a:spcPct val="100000"/>
              </a:lnSpc>
              <a:spcBef>
                <a:spcPts val="360"/>
              </a:spcBef>
              <a:spcAft>
                <a:spcPts val="601"/>
              </a:spcAft>
              <a:buNone/>
              <a:tabLst>
                <a:tab algn="l" pos="0"/>
              </a:tabLst>
            </a:pPr>
            <a:endParaRPr b="0" lang="en-CA" sz="1400" spc="-1" strike="noStrike">
              <a:latin typeface="Arial"/>
            </a:endParaRPr>
          </a:p>
          <a:p>
            <a:pPr>
              <a:lnSpc>
                <a:spcPct val="100000"/>
              </a:lnSpc>
              <a:spcBef>
                <a:spcPts val="360"/>
              </a:spcBef>
              <a:spcAft>
                <a:spcPts val="601"/>
              </a:spcAft>
              <a:buNone/>
              <a:tabLst>
                <a:tab algn="l" pos="0"/>
              </a:tabLst>
            </a:pPr>
            <a:endParaRPr b="0" lang="en-CA" sz="1400" spc="-1" strike="noStrike">
              <a:latin typeface="Arial"/>
            </a:endParaRPr>
          </a:p>
        </p:txBody>
      </p:sp>
      <p:pic>
        <p:nvPicPr>
          <p:cNvPr id="349" name="" descr=""/>
          <p:cNvPicPr/>
          <p:nvPr/>
        </p:nvPicPr>
        <p:blipFill>
          <a:blip r:embed="rId1"/>
          <a:stretch/>
        </p:blipFill>
        <p:spPr>
          <a:xfrm>
            <a:off x="6480000" y="1612440"/>
            <a:ext cx="4320000" cy="322596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The complexity problem</a:t>
            </a:r>
            <a:endParaRPr b="0" lang="en-CA" sz="3600" spc="-1" strike="noStrike" cap="all">
              <a:solidFill>
                <a:srgbClr val="bf0041"/>
              </a:solidFill>
              <a:latin typeface="Leelawadee UI Semilight"/>
            </a:endParaRPr>
          </a:p>
        </p:txBody>
      </p:sp>
      <p:sp>
        <p:nvSpPr>
          <p:cNvPr id="351"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As software and systems become industrial strength</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They become more complex as they increase in scale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increase in complexity is often exponential</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Both from the codebase perspective and the operational perspective</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Why this matters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more complex a system is the more brittle it can become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ea typeface="Noto Sans CJK SC"/>
              </a:rPr>
              <a:t>The more complex a system is, the more </a:t>
            </a:r>
            <a:r>
              <a:rPr b="0" lang="en-CA" sz="1800" spc="-1" strike="noStrike">
                <a:latin typeface="Nirmala UI Semilight"/>
              </a:rPr>
              <a:t>prone it is to failures of various types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Complexity exposes a larger risk surface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Complexity makes it difficult to determine where to apply remediation</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Complexity also makes it more difficult to recover from outages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Often because the source of the failure isn’t obvious</a:t>
            </a:r>
            <a:endParaRPr b="0" lang="en-CA" sz="1400" spc="-1" strike="noStrike">
              <a:latin typeface="Nirmala UI Semilight"/>
            </a:endParaRPr>
          </a:p>
          <a:p>
            <a:pPr marL="432000" indent="-324000">
              <a:spcBef>
                <a:spcPts val="1134"/>
              </a:spcBef>
              <a:buClr>
                <a:srgbClr val="000000"/>
              </a:buClr>
              <a:buSzPct val="45000"/>
              <a:buFont typeface="Wingdings" charset="2"/>
              <a:buChar char=""/>
            </a:pPr>
            <a:endParaRPr b="0" lang="en-CA" sz="2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The complexity Problem</a:t>
            </a:r>
            <a:endParaRPr b="0" lang="en-CA" sz="3600" spc="-1" strike="noStrike" cap="all">
              <a:solidFill>
                <a:srgbClr val="bf0041"/>
              </a:solidFill>
              <a:latin typeface="Leelawadee UI Semilight"/>
            </a:endParaRPr>
          </a:p>
        </p:txBody>
      </p:sp>
      <p:sp>
        <p:nvSpPr>
          <p:cNvPr id="353" name=""/>
          <p:cNvSpPr txBox="1"/>
          <p:nvPr/>
        </p:nvSpPr>
        <p:spPr>
          <a:xfrm>
            <a:off x="644400" y="1080000"/>
            <a:ext cx="5306400" cy="5040000"/>
          </a:xfrm>
          <a:prstGeom prst="rect">
            <a:avLst/>
          </a:prstGeom>
          <a:noFill/>
          <a:ln w="0">
            <a:noFill/>
          </a:ln>
        </p:spPr>
        <p:txBody>
          <a:bodyPr lIns="90000" rIns="90000" tIns="45000" bIns="45000" anchor="t">
            <a:noAutofit/>
          </a:bodyPr>
          <a:p>
            <a:pPr>
              <a:lnSpc>
                <a:spcPct val="100000"/>
              </a:lnSpc>
              <a:spcBef>
                <a:spcPts val="360"/>
              </a:spcBef>
              <a:spcAft>
                <a:spcPts val="601"/>
              </a:spcAft>
              <a:buNone/>
              <a:tabLst>
                <a:tab algn="l" pos="0"/>
              </a:tabLst>
            </a:pPr>
            <a:endParaRPr b="0" lang="en-CA" sz="1400" spc="-1" strike="noStrike">
              <a:latin typeface="Arial"/>
            </a:endParaRPr>
          </a:p>
          <a:p>
            <a:pPr>
              <a:lnSpc>
                <a:spcPct val="100000"/>
              </a:lnSpc>
              <a:spcBef>
                <a:spcPts val="360"/>
              </a:spcBef>
              <a:spcAft>
                <a:spcPts val="601"/>
              </a:spcAft>
              <a:buNone/>
              <a:tabLst>
                <a:tab algn="l" pos="0"/>
              </a:tabLst>
            </a:pPr>
            <a:endParaRPr b="0" lang="en-CA" sz="1400" spc="-1" strike="noStrike">
              <a:latin typeface="Arial"/>
            </a:endParaRPr>
          </a:p>
          <a:p>
            <a:pPr>
              <a:lnSpc>
                <a:spcPct val="100000"/>
              </a:lnSpc>
              <a:spcBef>
                <a:spcPts val="360"/>
              </a:spcBef>
              <a:spcAft>
                <a:spcPts val="601"/>
              </a:spcAft>
              <a:buNone/>
              <a:tabLst>
                <a:tab algn="l" pos="0"/>
              </a:tabLst>
            </a:pPr>
            <a:r>
              <a:rPr b="0" i="1" lang="en-US" sz="1400" spc="-1" strike="noStrike">
                <a:solidFill>
                  <a:srgbClr val="000000"/>
                </a:solidFill>
                <a:latin typeface="Arial"/>
              </a:rPr>
              <a:t>The United States is losing almost as much money per year to IT failure as it did to the [2008] financial meltdown. However the financial meltdown was presumably a one­time affair. The cost of IT failure is paid year after year, with no end in sight. These numbers are bad enough, but the news gets worse. According to the 2009 US Budget [02], the failure rate is increasing at the rate of around 15% per year.</a:t>
            </a:r>
            <a:endParaRPr b="0" lang="en-CA" sz="1400" spc="-1" strike="noStrike">
              <a:latin typeface="Arial"/>
            </a:endParaRPr>
          </a:p>
          <a:p>
            <a:pPr>
              <a:lnSpc>
                <a:spcPct val="100000"/>
              </a:lnSpc>
              <a:spcBef>
                <a:spcPts val="360"/>
              </a:spcBef>
              <a:spcAft>
                <a:spcPts val="601"/>
              </a:spcAft>
              <a:buNone/>
              <a:tabLst>
                <a:tab algn="l" pos="0"/>
              </a:tabLst>
            </a:pPr>
            <a:r>
              <a:rPr b="0" i="1" lang="en-US" sz="1400" spc="-1" strike="noStrike">
                <a:solidFill>
                  <a:srgbClr val="000000"/>
                </a:solidFill>
                <a:latin typeface="Arial"/>
              </a:rPr>
              <a:t>Is there a primary cause of these IT failures? If so, what is it?.... The almost certain culprit is complexity.... Complexity seems to track nicely to system failure.</a:t>
            </a:r>
            <a:endParaRPr b="0" lang="en-CA" sz="1400" spc="-1" strike="noStrike">
              <a:latin typeface="Arial"/>
            </a:endParaRPr>
          </a:p>
          <a:p>
            <a:pPr>
              <a:lnSpc>
                <a:spcPct val="100000"/>
              </a:lnSpc>
              <a:spcBef>
                <a:spcPts val="360"/>
              </a:spcBef>
              <a:spcAft>
                <a:spcPts val="601"/>
              </a:spcAft>
              <a:buNone/>
              <a:tabLst>
                <a:tab algn="l" pos="0"/>
              </a:tabLst>
            </a:pPr>
            <a:r>
              <a:rPr b="0" i="1" lang="en-US" sz="1400" spc="-1" strike="noStrike">
                <a:solidFill>
                  <a:srgbClr val="000000"/>
                </a:solidFill>
                <a:latin typeface="Arial"/>
              </a:rPr>
              <a:t>Once we understand how complex some of our systems are, we understand why they have such high failure rates. </a:t>
            </a:r>
            <a:endParaRPr b="0" lang="en-CA" sz="1400" spc="-1" strike="noStrike">
              <a:latin typeface="Arial"/>
            </a:endParaRPr>
          </a:p>
          <a:p>
            <a:pPr>
              <a:lnSpc>
                <a:spcPct val="100000"/>
              </a:lnSpc>
              <a:spcBef>
                <a:spcPts val="360"/>
              </a:spcBef>
              <a:spcAft>
                <a:spcPts val="601"/>
              </a:spcAft>
              <a:buNone/>
              <a:tabLst>
                <a:tab algn="l" pos="0"/>
              </a:tabLst>
            </a:pPr>
            <a:r>
              <a:rPr b="1" i="1" lang="en-US" sz="1400" spc="-1" strike="noStrike">
                <a:solidFill>
                  <a:srgbClr val="000000"/>
                </a:solidFill>
                <a:latin typeface="Arial"/>
              </a:rPr>
              <a:t>We are not good at designing highly complex systems. That is the bad news.  But we are very good at architecting simple systems. So all we need is a process for making the systems simple in the first place.</a:t>
            </a:r>
            <a:endParaRPr b="0" lang="en-CA" sz="1400" spc="-1" strike="noStrike">
              <a:latin typeface="Arial"/>
            </a:endParaRPr>
          </a:p>
          <a:p>
            <a:pPr algn="r">
              <a:lnSpc>
                <a:spcPct val="100000"/>
              </a:lnSpc>
              <a:spcBef>
                <a:spcPts val="360"/>
              </a:spcBef>
              <a:spcAft>
                <a:spcPts val="601"/>
              </a:spcAft>
              <a:buNone/>
              <a:tabLst>
                <a:tab algn="l" pos="0"/>
              </a:tabLst>
            </a:pPr>
            <a:r>
              <a:rPr b="0" i="1" lang="en-US" sz="1400" spc="-1" strike="noStrike">
                <a:solidFill>
                  <a:srgbClr val="000000"/>
                </a:solidFill>
                <a:latin typeface="Arial"/>
              </a:rPr>
              <a:t>Roger Sessions</a:t>
            </a:r>
            <a:endParaRPr b="0" lang="en-CA" sz="1400" spc="-1" strike="noStrike">
              <a:latin typeface="Arial"/>
            </a:endParaRPr>
          </a:p>
          <a:p>
            <a:pPr algn="r">
              <a:lnSpc>
                <a:spcPct val="100000"/>
              </a:lnSpc>
              <a:spcBef>
                <a:spcPts val="360"/>
              </a:spcBef>
              <a:spcAft>
                <a:spcPts val="601"/>
              </a:spcAft>
              <a:buNone/>
              <a:tabLst>
                <a:tab algn="l" pos="0"/>
              </a:tabLst>
            </a:pPr>
            <a:endParaRPr b="0" lang="en-CA" sz="1400" spc="-1" strike="noStrike">
              <a:latin typeface="Arial"/>
            </a:endParaRPr>
          </a:p>
          <a:p>
            <a:pPr>
              <a:lnSpc>
                <a:spcPct val="100000"/>
              </a:lnSpc>
              <a:spcBef>
                <a:spcPts val="360"/>
              </a:spcBef>
              <a:spcAft>
                <a:spcPts val="601"/>
              </a:spcAft>
              <a:buNone/>
              <a:tabLst>
                <a:tab algn="l" pos="0"/>
              </a:tabLst>
            </a:pPr>
            <a:endParaRPr b="0" lang="en-CA" sz="1400" spc="-1" strike="noStrike">
              <a:latin typeface="Arial"/>
            </a:endParaRPr>
          </a:p>
          <a:p>
            <a:pPr>
              <a:lnSpc>
                <a:spcPct val="100000"/>
              </a:lnSpc>
              <a:spcBef>
                <a:spcPts val="360"/>
              </a:spcBef>
              <a:spcAft>
                <a:spcPts val="601"/>
              </a:spcAft>
              <a:buNone/>
              <a:tabLst>
                <a:tab algn="l" pos="0"/>
              </a:tabLst>
            </a:pPr>
            <a:endParaRPr b="0" lang="en-CA" sz="1400" spc="-1" strike="noStrike">
              <a:latin typeface="Arial"/>
            </a:endParaRPr>
          </a:p>
        </p:txBody>
      </p:sp>
      <p:pic>
        <p:nvPicPr>
          <p:cNvPr id="354" name="" descr=""/>
          <p:cNvPicPr/>
          <p:nvPr/>
        </p:nvPicPr>
        <p:blipFill>
          <a:blip r:embed="rId1"/>
          <a:stretch/>
        </p:blipFill>
        <p:spPr>
          <a:xfrm>
            <a:off x="7200000" y="1980000"/>
            <a:ext cx="3314880" cy="360000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Scaling in Systems</a:t>
            </a:r>
            <a:endParaRPr b="0" lang="en-CA" sz="3600" spc="-1" strike="noStrike" cap="all">
              <a:solidFill>
                <a:srgbClr val="bf0041"/>
              </a:solidFill>
              <a:latin typeface="Leelawadee UI Semilight"/>
            </a:endParaRPr>
          </a:p>
        </p:txBody>
      </p:sp>
      <p:sp>
        <p:nvSpPr>
          <p:cNvPr id="356"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Scaling is an increase in size or quantity along some dimension</a:t>
            </a:r>
            <a:endParaRPr b="0" lang="en-CA" sz="2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Can take place in the development or operations space</a:t>
            </a:r>
            <a:endParaRPr b="0" lang="en-CA" sz="2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Development scaling</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Increase in complexity, functionality or volume of code</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These dimensions are often related</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Business analogy is a company increasing the range of services and products they offer or expanding into different markets (like a Canadian company expanding into Europe)</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Operational scaling</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Increase in the amount of activity of a system</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 throughput, load, transaction time, simultaneous users, etc</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Traditional architectures tend to be scalable only to a limited degree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There is a certain level of complexity after which they become unmaintainable</a:t>
            </a:r>
            <a:endParaRPr b="0" lang="en-CA" sz="1800" spc="-1" strike="noStrike">
              <a:latin typeface="Nirmala UI Semilight"/>
            </a:endParaRPr>
          </a:p>
          <a:p>
            <a:pPr marL="432000" indent="-324000">
              <a:spcBef>
                <a:spcPts val="1134"/>
              </a:spcBef>
              <a:buClr>
                <a:srgbClr val="000000"/>
              </a:buClr>
              <a:buSzPct val="45000"/>
              <a:buFont typeface="Wingdings" charset="2"/>
              <a:buChar char=""/>
            </a:pPr>
            <a:endParaRPr b="0" lang="en-CA" sz="2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Managing complexity</a:t>
            </a:r>
            <a:endParaRPr b="0" lang="en-CA" sz="3600" spc="-1" strike="noStrike" cap="all">
              <a:solidFill>
                <a:srgbClr val="bf0041"/>
              </a:solidFill>
              <a:latin typeface="Leelawadee UI Semilight"/>
            </a:endParaRPr>
          </a:p>
        </p:txBody>
      </p:sp>
      <p:sp>
        <p:nvSpPr>
          <p:cNvPr id="358"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Most of the topics in this section deal with risk and resiliency management in these large complex environments</a:t>
            </a:r>
            <a:endParaRPr b="0" lang="en-CA" sz="2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We will break this down into the scopes we looked at earlier</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Divide and conquer: development, operations, usage and governance modules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And then integrate them into a cohesive whole at the end</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This module introduces two sample analytic tools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The Zachman Framework:</a:t>
            </a:r>
            <a:r>
              <a:rPr b="0" lang="en-CA" sz="1800" spc="-1" strike="noStrike">
                <a:latin typeface="Nirmala UI Semilight"/>
              </a:rPr>
              <a:t> A tool for modeling IT infrastructure and architecture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Application Lifecycle Management</a:t>
            </a:r>
            <a:r>
              <a:rPr b="0" lang="en-CA" sz="1800" spc="-1" strike="noStrike">
                <a:latin typeface="Nirmala UI Semilight"/>
              </a:rPr>
              <a:t>: An approach to modeling the lifecycle of an individual application </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Zachman framework</a:t>
            </a:r>
            <a:endParaRPr b="0" lang="en-CA" sz="3600" spc="-1" strike="noStrike" cap="all">
              <a:solidFill>
                <a:srgbClr val="bf0041"/>
              </a:solidFill>
              <a:latin typeface="Leelawadee UI Semilight"/>
            </a:endParaRPr>
          </a:p>
        </p:txBody>
      </p:sp>
      <p:sp>
        <p:nvSpPr>
          <p:cNvPr id="360"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Analytic tool used to understand complex business or IT  systems. </a:t>
            </a:r>
            <a:endParaRPr b="0" lang="en-CA" sz="2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Uses two-dimensional grid</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columns represent basic questions of: </a:t>
            </a:r>
            <a:r>
              <a:rPr b="0" i="1" lang="en-CA" sz="1800" spc="-1" strike="noStrike">
                <a:latin typeface="Nirmala UI Semilight"/>
              </a:rPr>
              <a:t>What, How, When, Who, Where</a:t>
            </a:r>
            <a:r>
              <a:rPr b="0" lang="en-CA" sz="1800" spc="-1" strike="noStrike">
                <a:latin typeface="Nirmala UI Semilight"/>
              </a:rPr>
              <a:t>, and </a:t>
            </a:r>
            <a:r>
              <a:rPr b="0" i="1" lang="en-CA" sz="1800" spc="-1" strike="noStrike">
                <a:latin typeface="Nirmala UI Semilight"/>
              </a:rPr>
              <a:t>Why</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rows show how these questions are realized in the architecture</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Each column represents a basic question about the enterprise: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What (Things):</a:t>
            </a:r>
            <a:r>
              <a:rPr b="0" lang="en-CA" sz="1800" spc="-1" strike="noStrike">
                <a:latin typeface="Nirmala UI Semilight"/>
              </a:rPr>
              <a:t> What things are important? (e.g., data, information, objects)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How (Function):</a:t>
            </a:r>
            <a:r>
              <a:rPr b="0" lang="en-CA" sz="1800" spc="-1" strike="noStrike">
                <a:latin typeface="Nirmala UI Semilight"/>
              </a:rPr>
              <a:t> How do processes work? (e.g., functions, algorithms, workflows)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Where (Network):</a:t>
            </a:r>
            <a:r>
              <a:rPr b="0" lang="en-CA" sz="1800" spc="-1" strike="noStrike">
                <a:latin typeface="Nirmala UI Semilight"/>
              </a:rPr>
              <a:t> Where are things located? (e.g., nodes, connectivity, geography)</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Who (People):</a:t>
            </a:r>
            <a:r>
              <a:rPr b="0" lang="en-CA" sz="1800" spc="-1" strike="noStrike">
                <a:latin typeface="Nirmala UI Semilight"/>
              </a:rPr>
              <a:t> Who is responsible? (e.g., roles, org structure, accountability)</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When (Time): </a:t>
            </a:r>
            <a:r>
              <a:rPr b="0" lang="en-CA" sz="1800" spc="-1" strike="noStrike">
                <a:latin typeface="Nirmala UI Semilight"/>
              </a:rPr>
              <a:t>When do events happen? (e.g., schedules, timing, cycles)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Why (Motivation):</a:t>
            </a:r>
            <a:r>
              <a:rPr b="0" lang="en-CA" sz="1800" spc="-1" strike="noStrike">
                <a:latin typeface="Nirmala UI Semilight"/>
              </a:rPr>
              <a:t> Why are we doing this? (e.g., goals, rules, strategy)</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Zachman framework</a:t>
            </a:r>
            <a:endParaRPr b="0" lang="en-CA" sz="3600" spc="-1" strike="noStrike" cap="all">
              <a:solidFill>
                <a:srgbClr val="bf0041"/>
              </a:solidFill>
              <a:latin typeface="Leelawadee UI Semilight"/>
            </a:endParaRPr>
          </a:p>
        </p:txBody>
      </p:sp>
      <p:sp>
        <p:nvSpPr>
          <p:cNvPr id="362"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Each row answers the column’s question from a different stakeholder’s view, moving from abstract to concrete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Each row reifies or makes more concrete the row above it</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The rows are: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Scope (Planner’s View):</a:t>
            </a:r>
            <a:r>
              <a:rPr b="0" lang="en-CA" sz="1800" spc="-1" strike="noStrike">
                <a:latin typeface="Nirmala UI Semilight"/>
              </a:rPr>
              <a:t> High-level context (e.g., business goals, external environment)</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Business (Owner’s View): </a:t>
            </a:r>
            <a:r>
              <a:rPr b="0" lang="en-CA" sz="1800" spc="-1" strike="noStrike">
                <a:latin typeface="Nirmala UI Semilight"/>
              </a:rPr>
              <a:t>Business perspective (e.g., what the business cares about)</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System (Designer’s View):</a:t>
            </a:r>
            <a:r>
              <a:rPr b="0" lang="en-CA" sz="1800" spc="-1" strike="noStrike">
                <a:latin typeface="Nirmala UI Semilight"/>
              </a:rPr>
              <a:t> Conceptual system design</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Technology (Builder’s View):</a:t>
            </a:r>
            <a:r>
              <a:rPr b="0" lang="en-CA" sz="1800" spc="-1" strike="noStrike">
                <a:latin typeface="Nirmala UI Semilight"/>
              </a:rPr>
              <a:t> Logical technology design</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Detailed (Implementer’s View):</a:t>
            </a:r>
            <a:r>
              <a:rPr b="0" lang="en-CA" sz="1800" spc="-1" strike="noStrike">
                <a:latin typeface="Nirmala UI Semilight"/>
              </a:rPr>
              <a:t> Physical design and configuration</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Working (User’s View):</a:t>
            </a:r>
            <a:r>
              <a:rPr b="0" lang="en-CA" sz="1800" spc="-1" strike="noStrike">
                <a:latin typeface="Nirmala UI Semilight"/>
              </a:rPr>
              <a:t> Actual running system in operation</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Zachman framework</a:t>
            </a:r>
            <a:endParaRPr b="0" lang="en-CA" sz="3600" spc="-1" strike="noStrike" cap="all">
              <a:solidFill>
                <a:srgbClr val="bf0041"/>
              </a:solidFill>
              <a:latin typeface="Leelawadee UI Semilight"/>
            </a:endParaRPr>
          </a:p>
        </p:txBody>
      </p:sp>
      <p:sp>
        <p:nvSpPr>
          <p:cNvPr id="364"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Reification = moving down the rows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Reification is the process of making an abstract concept more concrete as you move down the rows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Example: </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Consider the “what” or data column </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Identification (Scope):</a:t>
            </a:r>
            <a:r>
              <a:rPr b="0" lang="en-CA" sz="1400" spc="-1" strike="noStrike">
                <a:latin typeface="Nirmala UI Semilight"/>
              </a:rPr>
              <a:t> “We need to track customers”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Definition (Business):</a:t>
            </a:r>
            <a:r>
              <a:rPr b="0" lang="en-CA" sz="1400" spc="-1" strike="noStrike">
                <a:latin typeface="Nirmala UI Semilight"/>
              </a:rPr>
              <a:t> “Customer = person with an account”</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Representation (System):</a:t>
            </a:r>
            <a:r>
              <a:rPr b="0" lang="en-CA" sz="1400" spc="-1" strike="noStrike">
                <a:latin typeface="Nirmala UI Semilight"/>
              </a:rPr>
              <a:t> “Customer entity in ERD diagram”</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Specification (Technology):</a:t>
            </a:r>
            <a:r>
              <a:rPr b="0" lang="en-CA" sz="1400" spc="-1" strike="noStrike">
                <a:latin typeface="Nirmala UI Semilight"/>
              </a:rPr>
              <a:t> “Customer table schema in database”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Configuration (Detailed):</a:t>
            </a:r>
            <a:r>
              <a:rPr b="0" lang="en-CA" sz="1400" spc="-1" strike="noStrike">
                <a:latin typeface="Nirmala UI Semilight"/>
              </a:rPr>
              <a:t> “Configured database table with defined fields”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Instantiation (Working):</a:t>
            </a:r>
            <a:r>
              <a:rPr b="0" lang="en-CA" sz="1400" spc="-1" strike="noStrike">
                <a:latin typeface="Nirmala UI Semilight"/>
              </a:rPr>
              <a:t> “Running production database with real customer records”</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Zachman framework</a:t>
            </a:r>
            <a:endParaRPr b="0" lang="en-CA" sz="3600" spc="-1" strike="noStrike" cap="all">
              <a:solidFill>
                <a:srgbClr val="bf0041"/>
              </a:solidFill>
              <a:latin typeface="Leelawadee UI Semilight"/>
            </a:endParaRPr>
          </a:p>
        </p:txBody>
      </p:sp>
      <p:pic>
        <p:nvPicPr>
          <p:cNvPr id="366" name="" descr=""/>
          <p:cNvPicPr/>
          <p:nvPr/>
        </p:nvPicPr>
        <p:blipFill>
          <a:blip r:embed="rId1"/>
          <a:stretch/>
        </p:blipFill>
        <p:spPr>
          <a:xfrm>
            <a:off x="1873440" y="1164960"/>
            <a:ext cx="7352640" cy="519876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Zachman framework</a:t>
            </a:r>
            <a:endParaRPr b="0" lang="en-CA" sz="3600" spc="-1" strike="noStrike" cap="all">
              <a:solidFill>
                <a:srgbClr val="bf0041"/>
              </a:solidFill>
              <a:latin typeface="Leelawadee UI Semilight"/>
            </a:endParaRPr>
          </a:p>
        </p:txBody>
      </p:sp>
      <p:sp>
        <p:nvSpPr>
          <p:cNvPr id="368"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Application to risk and resilience</a:t>
            </a:r>
            <a:endParaRPr b="0" lang="en-CA" sz="2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Risks exist at all levels: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Abstract </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 unclear business goals introduces the risk of misalignment</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Concrete</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 poor database backup introduces operational risk</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Controls map across rows: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Preventive: </a:t>
            </a:r>
            <a:r>
              <a:rPr b="0" lang="en-CA" sz="1400" spc="-1" strike="noStrike">
                <a:latin typeface="Nirmala UI Semilight"/>
              </a:rPr>
              <a:t>high-level standards, policies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Detective:</a:t>
            </a:r>
            <a:r>
              <a:rPr b="0" lang="en-CA" sz="1400" spc="-1" strike="noStrike">
                <a:latin typeface="Nirmala UI Semilight"/>
              </a:rPr>
              <a:t> monitoring at system level</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Corrective:</a:t>
            </a:r>
            <a:r>
              <a:rPr b="0" lang="en-CA" sz="1400" spc="-1" strike="noStrike">
                <a:latin typeface="Nirmala UI Semilight"/>
              </a:rPr>
              <a:t> recovery at implementation level</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The Zachman rows + reification help ensure no blind spots in risk analysis</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Clarifies how operational systems support higher level functions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Assists in developing business impact analysis</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Other frameworks</a:t>
            </a:r>
            <a:endParaRPr b="0" lang="en-CA" sz="3600" spc="-1" strike="noStrike" cap="all">
              <a:solidFill>
                <a:srgbClr val="bf0041"/>
              </a:solidFill>
              <a:latin typeface="Leelawadee UI Semilight"/>
            </a:endParaRPr>
          </a:p>
        </p:txBody>
      </p:sp>
      <p:sp>
        <p:nvSpPr>
          <p:cNvPr id="370"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There are a number of similar frameworks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Many of these are used for risk management</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Again, the primary focus has been cybersecurity</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TOGAF (The Open Group Architecture Framework)</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Origin</a:t>
            </a:r>
            <a:r>
              <a:rPr b="0" lang="en-CA" sz="1400" spc="-1" strike="noStrike">
                <a:latin typeface="Nirmala UI Semilight"/>
              </a:rPr>
              <a:t>: Developed by The Open Group</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Focus</a:t>
            </a:r>
            <a:r>
              <a:rPr b="0" lang="en-CA" sz="1400" spc="-1" strike="noStrike">
                <a:latin typeface="Nirmala UI Semilight"/>
              </a:rPr>
              <a:t>: A step-by-step methodology (Architecture Development Method, ADM) for developing and managing enterprise architectures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Strength</a:t>
            </a:r>
            <a:r>
              <a:rPr b="0" lang="en-CA" sz="1400" spc="-1" strike="noStrike">
                <a:latin typeface="Nirmala UI Semilight"/>
              </a:rPr>
              <a:t>: Process-driven, widely adopted in industry, has certifications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Relation to Zachman:</a:t>
            </a:r>
            <a:r>
              <a:rPr b="0" lang="en-CA" sz="1400" spc="-1" strike="noStrike">
                <a:latin typeface="Nirmala UI Semilight"/>
              </a:rPr>
              <a:t> Where Zachman is a taxonomy (classification scheme), TOGAF provides a process to build architecture. They are often used together</a:t>
            </a:r>
            <a:endParaRPr b="0" lang="en-CA" sz="1400" spc="-1" strike="noStrike">
              <a:latin typeface="Nirmala UI Semilight"/>
            </a:endParaRPr>
          </a:p>
          <a:p>
            <a:endParaRPr b="0" lang="en-CA" sz="2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Other frameworks</a:t>
            </a:r>
            <a:endParaRPr b="0" lang="en-CA" sz="3600" spc="-1" strike="noStrike" cap="all">
              <a:solidFill>
                <a:srgbClr val="bf0041"/>
              </a:solidFill>
              <a:latin typeface="Leelawadee UI Semilight"/>
            </a:endParaRPr>
          </a:p>
        </p:txBody>
      </p:sp>
      <p:sp>
        <p:nvSpPr>
          <p:cNvPr id="372"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lvl="1" marL="864000" indent="-324000">
              <a:spcBef>
                <a:spcPts val="567"/>
              </a:spcBef>
              <a:buClr>
                <a:srgbClr val="000000"/>
              </a:buClr>
              <a:buSzPct val="45000"/>
              <a:buFont typeface="Wingdings" charset="2"/>
              <a:buChar char=""/>
            </a:pPr>
            <a:r>
              <a:rPr b="0" lang="en-CA" sz="1800" spc="-1" strike="noStrike">
                <a:latin typeface="Nirmala UI Semilight"/>
              </a:rPr>
              <a:t>FEAF (Federal Enterprise Architecture Framework)</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Origin</a:t>
            </a:r>
            <a:r>
              <a:rPr b="0" lang="en-CA" sz="1400" spc="-1" strike="noStrike">
                <a:latin typeface="Nirmala UI Semilight"/>
              </a:rPr>
              <a:t>: Developed by the U.S. Federal CIO Council</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Focus</a:t>
            </a:r>
            <a:r>
              <a:rPr b="0" lang="en-CA" sz="1400" spc="-1" strike="noStrike">
                <a:latin typeface="Nirmala UI Semilight"/>
              </a:rPr>
              <a:t>: Standardized approach for U.S. government agencies to align IT with business goals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Strength</a:t>
            </a:r>
            <a:r>
              <a:rPr b="0" lang="en-CA" sz="1400" spc="-1" strike="noStrike">
                <a:latin typeface="Nirmala UI Semilight"/>
              </a:rPr>
              <a:t>: Provides reference models (Performance, Business, Service, Data, Technical)</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Relation to Zachman</a:t>
            </a:r>
            <a:r>
              <a:rPr b="0" lang="en-CA" sz="1400" spc="-1" strike="noStrike">
                <a:latin typeface="Nirmala UI Semilight"/>
              </a:rPr>
              <a:t>: Like Zachman, it provides structured “views” of architecture, but is tailored to compliance and governance in public sector</a:t>
            </a:r>
            <a:endParaRPr b="0" lang="en-CA" sz="1400" spc="-1" strike="noStrike">
              <a:latin typeface="Nirmala UI Semilight"/>
            </a:endParaRPr>
          </a:p>
          <a:p>
            <a:pPr marL="432000" indent="-324000">
              <a:spcBef>
                <a:spcPts val="1134"/>
              </a:spcBef>
              <a:buClr>
                <a:srgbClr val="000000"/>
              </a:buClr>
              <a:buSzPct val="45000"/>
              <a:buFont typeface="Wingdings" charset="2"/>
              <a:buChar char=""/>
            </a:pPr>
            <a:endParaRPr b="0" lang="en-CA" sz="2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Other frameworks</a:t>
            </a:r>
            <a:endParaRPr b="0" lang="en-CA" sz="3600" spc="-1" strike="noStrike" cap="all">
              <a:solidFill>
                <a:srgbClr val="bf0041"/>
              </a:solidFill>
              <a:latin typeface="Leelawadee UI Semilight"/>
            </a:endParaRPr>
          </a:p>
        </p:txBody>
      </p:sp>
      <p:sp>
        <p:nvSpPr>
          <p:cNvPr id="374" name="PlaceHolder 2"/>
          <p:cNvSpPr>
            <a:spLocks noGrp="1"/>
          </p:cNvSpPr>
          <p:nvPr>
            <p:ph/>
          </p:nvPr>
        </p:nvSpPr>
        <p:spPr>
          <a:xfrm>
            <a:off x="424800" y="1051200"/>
            <a:ext cx="5356800" cy="5151240"/>
          </a:xfrm>
          <a:prstGeom prst="rect">
            <a:avLst/>
          </a:prstGeom>
          <a:noFill/>
          <a:ln w="0">
            <a:noFill/>
          </a:ln>
        </p:spPr>
        <p:txBody>
          <a:bodyPr lIns="0" rIns="0" tIns="0" bIns="0" anchor="t">
            <a:normAutofit/>
          </a:bodyPr>
          <a:p>
            <a:pPr lvl="1" marL="864000" indent="-324000">
              <a:spcBef>
                <a:spcPts val="567"/>
              </a:spcBef>
              <a:buClr>
                <a:srgbClr val="000000"/>
              </a:buClr>
              <a:buSzPct val="45000"/>
              <a:buFont typeface="Wingdings" charset="2"/>
              <a:buChar char=""/>
            </a:pPr>
            <a:r>
              <a:rPr b="0" lang="en-CA" sz="1800" spc="-1" strike="noStrike">
                <a:latin typeface="Nirmala UI Semilight"/>
              </a:rPr>
              <a:t>DoDAF (Department of Defense Architecture Framework)</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Origin</a:t>
            </a:r>
            <a:r>
              <a:rPr b="0" lang="en-CA" sz="1400" spc="-1" strike="noStrike">
                <a:latin typeface="Nirmala UI Semilight"/>
              </a:rPr>
              <a:t>: U.S. Department of Defense.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Focus</a:t>
            </a:r>
            <a:r>
              <a:rPr b="0" lang="en-CA" sz="1400" spc="-1" strike="noStrike">
                <a:latin typeface="Nirmala UI Semilight"/>
              </a:rPr>
              <a:t>: Architectural views for defense systems; emphasizes operational, system, and technical standards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Strength</a:t>
            </a:r>
            <a:r>
              <a:rPr b="0" lang="en-CA" sz="1400" spc="-1" strike="noStrike">
                <a:latin typeface="Nirmala UI Semilight"/>
              </a:rPr>
              <a:t>: Highly structured, supports complex mission systems, risk management, and interoperability</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Relation to Zachman</a:t>
            </a:r>
            <a:r>
              <a:rPr b="0" lang="en-CA" sz="1400" spc="-1" strike="noStrike">
                <a:latin typeface="Nirmala UI Semilight"/>
              </a:rPr>
              <a:t>: Similar multi-view approach but specialized for defense/resiliency contexts</a:t>
            </a:r>
            <a:endParaRPr b="0" lang="en-CA" sz="1400" spc="-1" strike="noStrike">
              <a:latin typeface="Nirmala UI Semilight"/>
            </a:endParaRPr>
          </a:p>
        </p:txBody>
      </p:sp>
      <p:pic>
        <p:nvPicPr>
          <p:cNvPr id="375" name="" descr=""/>
          <p:cNvPicPr/>
          <p:nvPr/>
        </p:nvPicPr>
        <p:blipFill>
          <a:blip r:embed="rId1"/>
          <a:stretch/>
        </p:blipFill>
        <p:spPr>
          <a:xfrm>
            <a:off x="6222960" y="1639440"/>
            <a:ext cx="5651640" cy="2979000"/>
          </a:xfrm>
          <a:prstGeom prst="rect">
            <a:avLst/>
          </a:prstGeom>
          <a:ln w="0">
            <a:noFill/>
          </a:ln>
        </p:spPr>
      </p:pic>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Other frameworks</a:t>
            </a:r>
            <a:endParaRPr b="0" lang="en-CA" sz="3600" spc="-1" strike="noStrike" cap="all">
              <a:solidFill>
                <a:srgbClr val="bf0041"/>
              </a:solidFill>
              <a:latin typeface="Leelawadee UI Semilight"/>
            </a:endParaRPr>
          </a:p>
        </p:txBody>
      </p:sp>
      <p:sp>
        <p:nvSpPr>
          <p:cNvPr id="377" name="PlaceHolder 2"/>
          <p:cNvSpPr>
            <a:spLocks noGrp="1"/>
          </p:cNvSpPr>
          <p:nvPr>
            <p:ph/>
          </p:nvPr>
        </p:nvSpPr>
        <p:spPr>
          <a:xfrm>
            <a:off x="424800" y="1051200"/>
            <a:ext cx="4669920" cy="4981320"/>
          </a:xfrm>
          <a:prstGeom prst="rect">
            <a:avLst/>
          </a:prstGeom>
          <a:noFill/>
          <a:ln w="0">
            <a:noFill/>
          </a:ln>
        </p:spPr>
        <p:txBody>
          <a:bodyPr lIns="0" rIns="0" tIns="0" bIns="0" anchor="t">
            <a:normAutofit/>
          </a:bodyPr>
          <a:p>
            <a:pPr lvl="1" marL="864000" indent="-324000">
              <a:spcBef>
                <a:spcPts val="567"/>
              </a:spcBef>
              <a:buClr>
                <a:srgbClr val="000000"/>
              </a:buClr>
              <a:buSzPct val="45000"/>
              <a:buFont typeface="Wingdings" charset="2"/>
              <a:buChar char=""/>
            </a:pPr>
            <a:r>
              <a:rPr b="0" lang="en-CA" sz="1800" spc="-1" strike="noStrike">
                <a:latin typeface="Nirmala UI Semilight"/>
              </a:rPr>
              <a:t>MODAF (Ministry of Defence Architecture Framework)</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Origin</a:t>
            </a:r>
            <a:r>
              <a:rPr b="0" lang="en-CA" sz="1400" spc="-1" strike="noStrike">
                <a:latin typeface="Nirmala UI Semilight"/>
              </a:rPr>
              <a:t>: UK Ministry of Defence (similar to DoDAF)</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Focus</a:t>
            </a:r>
            <a:r>
              <a:rPr b="0" lang="en-CA" sz="1400" spc="-1" strike="noStrike">
                <a:latin typeface="Nirmala UI Semilight"/>
              </a:rPr>
              <a:t>: Defense enterprise architecture, interoperability, and mission resiliency</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Strength</a:t>
            </a:r>
            <a:r>
              <a:rPr b="0" lang="en-CA" sz="1400" spc="-1" strike="noStrike">
                <a:latin typeface="Nirmala UI Semilight"/>
              </a:rPr>
              <a:t>: Structured views and models, later influenced international standards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Relation to Zachman</a:t>
            </a:r>
            <a:r>
              <a:rPr b="0" lang="en-CA" sz="1400" spc="-1" strike="noStrike">
                <a:latin typeface="Nirmala UI Semilight"/>
              </a:rPr>
              <a:t>: Zachman’s conceptual rigor influenced its grid-style structuring</a:t>
            </a:r>
            <a:endParaRPr b="0" lang="en-CA" sz="1400" spc="-1" strike="noStrike">
              <a:latin typeface="Nirmala UI Semilight"/>
            </a:endParaRPr>
          </a:p>
        </p:txBody>
      </p:sp>
      <p:pic>
        <p:nvPicPr>
          <p:cNvPr id="378" name="" descr=""/>
          <p:cNvPicPr/>
          <p:nvPr/>
        </p:nvPicPr>
        <p:blipFill>
          <a:blip r:embed="rId1"/>
          <a:stretch/>
        </p:blipFill>
        <p:spPr>
          <a:xfrm>
            <a:off x="5480640" y="1710360"/>
            <a:ext cx="6170760" cy="3472920"/>
          </a:xfrm>
          <a:prstGeom prst="rect">
            <a:avLst/>
          </a:prstGeom>
          <a:ln w="0">
            <a:noFill/>
          </a:ln>
        </p:spPr>
      </p:pic>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nSpc>
                <a:spcPct val="100000"/>
              </a:lnSpc>
              <a:buNone/>
              <a:tabLst>
                <a:tab algn="l" pos="0"/>
              </a:tabLst>
            </a:pPr>
            <a:r>
              <a:rPr b="0" lang="en-US" sz="3600" spc="-60" strike="noStrike" cap="all">
                <a:solidFill>
                  <a:srgbClr val="d1282e"/>
                </a:solidFill>
                <a:latin typeface="Leelawadee UI Semilight"/>
              </a:rPr>
              <a:t>Core technology operations</a:t>
            </a:r>
            <a:endParaRPr b="0" lang="en-CA" sz="3600" spc="-1" strike="noStrike" cap="all">
              <a:solidFill>
                <a:srgbClr val="bf0041"/>
              </a:solidFill>
              <a:latin typeface="Leelawadee UI Semilight"/>
            </a:endParaRPr>
          </a:p>
        </p:txBody>
      </p:sp>
      <p:sp>
        <p:nvSpPr>
          <p:cNvPr id="321"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r>
              <a:rPr b="0" lang="en-CA" sz="2000" spc="-1" strike="noStrike">
                <a:latin typeface="Nirmala UI Semilight"/>
              </a:rPr>
              <a:t>In this module, we will</a:t>
            </a:r>
            <a:endParaRPr b="0" lang="en-CA" sz="2000" spc="-1" strike="noStrike">
              <a:latin typeface="Nirmala UI Semilight"/>
            </a:endParaRPr>
          </a:p>
          <a:p>
            <a:pPr marL="432000" indent="-324000">
              <a:spcBef>
                <a:spcPts val="1134"/>
              </a:spcBef>
              <a:buClr>
                <a:srgbClr val="000000"/>
              </a:buClr>
              <a:buSzPct val="45000"/>
              <a:buFont typeface="Wingdings" charset="2"/>
              <a:buChar char=""/>
            </a:pPr>
            <a:r>
              <a:rPr b="0" lang="en-CA" sz="1600" spc="-1" strike="noStrike">
                <a:latin typeface="Nirmala UI Semilight"/>
              </a:rPr>
              <a:t>Examine IT infrastructure, technology and processes from a risk and resiliency perspective</a:t>
            </a:r>
            <a:endParaRPr b="0" lang="en-CA" sz="1600" spc="-1" strike="noStrike">
              <a:latin typeface="Nirmala UI Semilight"/>
            </a:endParaRPr>
          </a:p>
          <a:p>
            <a:pPr marL="432000" indent="-324000">
              <a:spcBef>
                <a:spcPts val="1134"/>
              </a:spcBef>
              <a:buClr>
                <a:srgbClr val="000000"/>
              </a:buClr>
              <a:buSzPct val="45000"/>
              <a:buFont typeface="Wingdings" charset="2"/>
              <a:buChar char=""/>
            </a:pPr>
            <a:r>
              <a:rPr b="0" lang="en-CA" sz="1600" spc="-1" strike="noStrike">
                <a:latin typeface="Nirmala UI Semilight"/>
              </a:rPr>
              <a:t>Review how risk management and systems resilience deal with the challenges of technology operations</a:t>
            </a:r>
            <a:endParaRPr b="0" lang="en-CA" sz="1600" spc="-1" strike="noStrike">
              <a:latin typeface="Nirmala UI Semilight"/>
            </a:endParaRPr>
          </a:p>
          <a:p>
            <a:pPr marL="432000" indent="-324000">
              <a:spcBef>
                <a:spcPts val="1134"/>
              </a:spcBef>
              <a:buClr>
                <a:srgbClr val="000000"/>
              </a:buClr>
              <a:buSzPct val="45000"/>
              <a:buFont typeface="Wingdings" charset="2"/>
              <a:buChar char=""/>
            </a:pPr>
            <a:r>
              <a:rPr b="0" lang="en-CA" sz="1600" spc="-1" strike="noStrike">
                <a:latin typeface="Nirmala UI Semilight"/>
              </a:rPr>
              <a:t>Review the role of process controls and standard operation procedures</a:t>
            </a:r>
            <a:endParaRPr b="0" lang="en-CA" sz="1600" spc="-1" strike="noStrike">
              <a:latin typeface="Nirmala UI Semilight"/>
            </a:endParaRPr>
          </a:p>
        </p:txBody>
      </p:sp>
      <p:pic>
        <p:nvPicPr>
          <p:cNvPr id="322" name="" descr=""/>
          <p:cNvPicPr/>
          <p:nvPr/>
        </p:nvPicPr>
        <p:blipFill>
          <a:blip r:embed="rId1"/>
          <a:stretch/>
        </p:blipFill>
        <p:spPr>
          <a:xfrm>
            <a:off x="7465320" y="1252440"/>
            <a:ext cx="3852720" cy="3825720"/>
          </a:xfrm>
          <a:prstGeom prst="rect">
            <a:avLst/>
          </a:prstGeom>
          <a:ln w="0">
            <a:noFill/>
          </a:ln>
        </p:spPr>
      </p:pic>
      <p:sp>
        <p:nvSpPr>
          <p:cNvPr id="4" name="PlaceHolder 3"/>
          <p:cNvSpPr>
            <a:spLocks noGrp="1"/>
          </p:cNvSpPr>
          <p:nvPr>
            <p:ph type="ftr" idx="4"/>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Other frameworks</a:t>
            </a:r>
            <a:endParaRPr b="0" lang="en-CA" sz="3600" spc="-1" strike="noStrike" cap="all">
              <a:solidFill>
                <a:srgbClr val="bf0041"/>
              </a:solidFill>
              <a:latin typeface="Leelawadee UI Semilight"/>
            </a:endParaRPr>
          </a:p>
        </p:txBody>
      </p:sp>
      <p:sp>
        <p:nvSpPr>
          <p:cNvPr id="380"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lvl="1" marL="864000" indent="-324000">
              <a:spcBef>
                <a:spcPts val="567"/>
              </a:spcBef>
              <a:buClr>
                <a:srgbClr val="000000"/>
              </a:buClr>
              <a:buSzPct val="45000"/>
              <a:buFont typeface="Wingdings" charset="2"/>
              <a:buChar char=""/>
            </a:pPr>
            <a:r>
              <a:rPr b="0" lang="en-CA" sz="1800" spc="-1" strike="noStrike">
                <a:latin typeface="Nirmala UI Semilight"/>
              </a:rPr>
              <a:t>ISO/IEC/IEEE 42010 (Standard for Architecture Description)</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Origin</a:t>
            </a:r>
            <a:r>
              <a:rPr b="0" lang="en-CA" sz="1400" spc="-1" strike="noStrike">
                <a:latin typeface="Nirmala UI Semilight"/>
              </a:rPr>
              <a:t>: Joint ISO/IEC/IEEE standard</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Focus</a:t>
            </a:r>
            <a:r>
              <a:rPr b="0" lang="en-CA" sz="1400" spc="-1" strike="noStrike">
                <a:latin typeface="Nirmala UI Semilight"/>
              </a:rPr>
              <a:t>: Provides a standard way to describe architectures with viewpoints, stakeholders, concerns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Strength</a:t>
            </a:r>
            <a:r>
              <a:rPr b="0" lang="en-CA" sz="1400" spc="-1" strike="noStrike">
                <a:latin typeface="Nirmala UI Semilight"/>
              </a:rPr>
              <a:t>: Internationally recognized; focuses on architecture descriptions rather than processes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Relation to Zachman</a:t>
            </a:r>
            <a:r>
              <a:rPr b="0" lang="en-CA" sz="1400" spc="-1" strike="noStrike">
                <a:latin typeface="Nirmala UI Semilight"/>
              </a:rPr>
              <a:t>: Shares the idea of viewpoints and stakeholder perspectives as in Zachman’s rows and columns</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title"/>
          </p:nvPr>
        </p:nvSpPr>
        <p:spPr>
          <a:xfrm>
            <a:off x="599760" y="-116280"/>
            <a:ext cx="1054224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Application lifecycle management</a:t>
            </a:r>
            <a:endParaRPr b="0" lang="en-CA" sz="3600" spc="-1" strike="noStrike" cap="all">
              <a:solidFill>
                <a:srgbClr val="bf0041"/>
              </a:solidFill>
              <a:latin typeface="Leelawadee UI Semilight"/>
            </a:endParaRPr>
          </a:p>
        </p:txBody>
      </p:sp>
      <p:sp>
        <p:nvSpPr>
          <p:cNvPr id="382"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ALM analyzes software as a product with a lifecycle, not just code to be delivered once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It integrates three continuous streams: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Governance</a:t>
            </a:r>
            <a:r>
              <a:rPr b="0" lang="en-CA" sz="1400" spc="-1" strike="noStrike">
                <a:latin typeface="Nirmala UI Semilight"/>
              </a:rPr>
              <a:t>: oversight, compliance, risk management, business alignment</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Development</a:t>
            </a:r>
            <a:r>
              <a:rPr b="0" lang="en-CA" sz="1400" spc="-1" strike="noStrike">
                <a:latin typeface="Nirmala UI Semilight"/>
              </a:rPr>
              <a:t>: building, enhancing, testing, and integrating the software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Operations</a:t>
            </a:r>
            <a:r>
              <a:rPr b="0" lang="en-CA" sz="1400" spc="-1" strike="noStrike">
                <a:latin typeface="Nirmala UI Semilight"/>
              </a:rPr>
              <a:t>: running, monitoring, supporting, and maintaining the application in production</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These streams span across the major milestones of an application’s lifetime:</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Initiation</a:t>
            </a:r>
            <a:r>
              <a:rPr b="0" lang="en-CA" sz="1400" spc="-1" strike="noStrike">
                <a:latin typeface="Nirmala UI Semilight"/>
              </a:rPr>
              <a:t>: concept, business case, requirements, governance setup</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Deployment</a:t>
            </a:r>
            <a:r>
              <a:rPr b="0" lang="en-CA" sz="1400" spc="-1" strike="noStrike">
                <a:latin typeface="Nirmala UI Semilight"/>
              </a:rPr>
              <a:t>: release into production and ongoing updates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Retirement</a:t>
            </a:r>
            <a:r>
              <a:rPr b="0" lang="en-CA" sz="1400" spc="-1" strike="noStrike">
                <a:latin typeface="Nirmala UI Semilight"/>
              </a:rPr>
              <a:t>: phasing out, migrating data, decommissioning</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599760" y="-116280"/>
            <a:ext cx="1054224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Application lifecycle management</a:t>
            </a:r>
            <a:endParaRPr b="0" lang="en-CA" sz="3600" spc="-1" strike="noStrike" cap="all">
              <a:solidFill>
                <a:srgbClr val="bf0041"/>
              </a:solidFill>
              <a:latin typeface="Leelawadee UI Semilight"/>
            </a:endParaRPr>
          </a:p>
        </p:txBody>
      </p:sp>
      <p:pic>
        <p:nvPicPr>
          <p:cNvPr id="384" name="" descr=""/>
          <p:cNvPicPr/>
          <p:nvPr/>
        </p:nvPicPr>
        <p:blipFill>
          <a:blip r:embed="rId1"/>
          <a:stretch/>
        </p:blipFill>
        <p:spPr>
          <a:xfrm>
            <a:off x="1063440" y="1373400"/>
            <a:ext cx="9735120" cy="391104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599760" y="-116280"/>
            <a:ext cx="1054224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The Three Streams of ALM</a:t>
            </a:r>
            <a:endParaRPr b="0" lang="en-CA" sz="3600" spc="-1" strike="noStrike" cap="all">
              <a:solidFill>
                <a:srgbClr val="bf0041"/>
              </a:solidFill>
              <a:latin typeface="Leelawadee UI Semilight"/>
            </a:endParaRPr>
          </a:p>
        </p:txBody>
      </p:sp>
      <p:sp>
        <p:nvSpPr>
          <p:cNvPr id="386" name="PlaceHolder 2"/>
          <p:cNvSpPr>
            <a:spLocks noGrp="1"/>
          </p:cNvSpPr>
          <p:nvPr>
            <p:ph/>
          </p:nvPr>
        </p:nvSpPr>
        <p:spPr>
          <a:xfrm>
            <a:off x="424800" y="1051200"/>
            <a:ext cx="110444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Governance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Ensures the application aligns with business goals, compliance, and risk appetite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Defines policies for security, resiliency, quality standards, and regulatory adherence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Weak governance means resilience goals (e.g., recovery time, data protection) may never get built into requirements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Development</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Covers design, coding, testing, integration, and continuous delivery</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Evolves applications over time, introducing features and bug fixes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Poor development discipline creates technical debt, security flaws, and fragile code and increasing resilience risk</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599760" y="-116280"/>
            <a:ext cx="1054224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The Three Streams of ALM</a:t>
            </a:r>
            <a:endParaRPr b="0" lang="en-CA" sz="3600" spc="-1" strike="noStrike" cap="all">
              <a:solidFill>
                <a:srgbClr val="bf0041"/>
              </a:solidFill>
              <a:latin typeface="Leelawadee UI Semilight"/>
            </a:endParaRPr>
          </a:p>
        </p:txBody>
      </p:sp>
      <p:sp>
        <p:nvSpPr>
          <p:cNvPr id="388"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Operations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Runs the software in real-world environments with monitoring, support, and maintenance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Focused on uptime, stability, patching, and performance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Operational blind spots (e.g., weak monitoring, poor incident response) lead to prolonged outages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How ALM supports risk and resilience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Governance</a:t>
            </a:r>
            <a:r>
              <a:rPr b="0" lang="en-CA" sz="1800" spc="-1" strike="noStrike">
                <a:latin typeface="Nirmala UI Semilight"/>
              </a:rPr>
              <a:t>: Ensures that resilience goals (uptime, compliance, recovery models) are part of strategy from day one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Development</a:t>
            </a:r>
            <a:r>
              <a:rPr b="0" lang="en-CA" sz="1800" spc="-1" strike="noStrike">
                <a:latin typeface="Nirmala UI Semilight"/>
              </a:rPr>
              <a:t>: Embeds resilience into code (error handling, modular design, secure development)</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Operations</a:t>
            </a:r>
            <a:r>
              <a:rPr b="0" lang="en-CA" sz="1800" spc="-1" strike="noStrike">
                <a:latin typeface="Nirmala UI Semilight"/>
              </a:rPr>
              <a:t>: Delivers resilience in practice (monitoring, failover, recovery, incident response)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Milestones</a:t>
            </a:r>
            <a:r>
              <a:rPr b="0" lang="en-CA" sz="1800" spc="-1" strike="noStrike">
                <a:latin typeface="Nirmala UI Semilight"/>
              </a:rPr>
              <a:t>: Provide checkpoints where risk can be assessed and controls adjusted</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title"/>
          </p:nvPr>
        </p:nvSpPr>
        <p:spPr>
          <a:xfrm>
            <a:off x="599760" y="-116280"/>
            <a:ext cx="1054224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Lifecycle Milestones</a:t>
            </a:r>
            <a:endParaRPr b="0" lang="en-CA" sz="3600" spc="-1" strike="noStrike" cap="all">
              <a:solidFill>
                <a:srgbClr val="bf0041"/>
              </a:solidFill>
              <a:latin typeface="Leelawadee UI Semilight"/>
            </a:endParaRPr>
          </a:p>
        </p:txBody>
      </p:sp>
      <p:sp>
        <p:nvSpPr>
          <p:cNvPr id="390"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Initiation: start of life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Business case approved, governance structure established, resilience requirements set (e.g., uptime, recovery objectives)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Risk if skipped: </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Misalignment with business continuity; resilience needs bolted on later instead of designed in</a:t>
            </a:r>
            <a:endParaRPr b="0" lang="en-CA" sz="1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Deployment: operational life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Application released and evolves under DevOps / CI/CD processes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Operations ensure stability while governance checks compliance and risk exposure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Risk if weak: </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Frequent outages, compliance failures, missed SLAs</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title"/>
          </p:nvPr>
        </p:nvSpPr>
        <p:spPr>
          <a:xfrm>
            <a:off x="599760" y="-116280"/>
            <a:ext cx="1054224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Lifecycle Milestones</a:t>
            </a:r>
            <a:endParaRPr b="0" lang="en-CA" sz="3600" spc="-1" strike="noStrike" cap="all">
              <a:solidFill>
                <a:srgbClr val="bf0041"/>
              </a:solidFill>
              <a:latin typeface="Leelawadee UI Semilight"/>
            </a:endParaRPr>
          </a:p>
        </p:txBody>
      </p:sp>
      <p:sp>
        <p:nvSpPr>
          <p:cNvPr id="392"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Retirement: end of life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Application decommissioned with data migrated, dependencies untangled, and security risks removed</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Risk if ignored: </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Legacy risk persists: “zombie apps” still running unsupported, exposing the enterprise to resilience failures</a:t>
            </a:r>
            <a:endParaRPr b="0" lang="en-CA" sz="1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Zachman and ALM</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Zachman shows views of architecture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ALM shows the lifecycle of applications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Together they help identify risk and resilience issues across time and across system dimensions</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609480" y="152640"/>
            <a:ext cx="10050840" cy="728640"/>
          </a:xfrm>
          <a:prstGeom prst="rect">
            <a:avLst/>
          </a:prstGeom>
          <a:noFill/>
          <a:ln w="0">
            <a:noFill/>
          </a:ln>
        </p:spPr>
        <p:txBody>
          <a:bodyPr anchor="b">
            <a:normAutofit/>
          </a:bodyPr>
          <a:p>
            <a:pPr>
              <a:lnSpc>
                <a:spcPct val="100000"/>
              </a:lnSpc>
              <a:buNone/>
              <a:tabLst>
                <a:tab algn="l" pos="0"/>
              </a:tabLst>
            </a:pPr>
            <a:r>
              <a:rPr b="0" lang="en-US" sz="3600" spc="-60" strike="noStrike" cap="all">
                <a:solidFill>
                  <a:srgbClr val="d1282e"/>
                </a:solidFill>
                <a:latin typeface="Leelawadee UI Semilight"/>
              </a:rPr>
              <a:t>Q&amp;A and open discussion</a:t>
            </a:r>
            <a:endParaRPr b="0" lang="en-CA" sz="3600" spc="-1" strike="noStrike">
              <a:latin typeface="Arial"/>
            </a:endParaRPr>
          </a:p>
        </p:txBody>
      </p:sp>
      <p:pic>
        <p:nvPicPr>
          <p:cNvPr id="394" name="Content Placeholder 2" descr=""/>
          <p:cNvPicPr/>
          <p:nvPr/>
        </p:nvPicPr>
        <p:blipFill>
          <a:blip r:embed="rId1"/>
          <a:stretch/>
        </p:blipFill>
        <p:spPr>
          <a:xfrm>
            <a:off x="1647360" y="1073160"/>
            <a:ext cx="8083440" cy="5051880"/>
          </a:xfrm>
          <a:prstGeom prst="rect">
            <a:avLst/>
          </a:prstGeom>
          <a:ln w="0">
            <a:noFill/>
          </a:ln>
        </p:spPr>
      </p:pic>
      <p:sp>
        <p:nvSpPr>
          <p:cNvPr id="3" name="PlaceHolder 2"/>
          <p:cNvSpPr>
            <a:spLocks noGrp="1"/>
          </p:cNvSpPr>
          <p:nvPr>
            <p:ph type="ftr" idx="9"/>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introduction</a:t>
            </a:r>
            <a:endParaRPr b="0" lang="en-CA" sz="3600" spc="-1" strike="noStrike" cap="all">
              <a:solidFill>
                <a:srgbClr val="bf0041"/>
              </a:solidFill>
              <a:latin typeface="Leelawadee UI Semilight"/>
            </a:endParaRPr>
          </a:p>
        </p:txBody>
      </p:sp>
      <p:sp>
        <p:nvSpPr>
          <p:cNvPr id="324"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The IT infrastructure and associated processes and technology tend to be sprawling and complex in most organizations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This section will look at this infrastructure from several different perspectives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This first section will include a glossary of terms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This will help clarify the discussions that follow</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These are not intended to be definitive or universal definitions</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IT Infrastructure</a:t>
            </a:r>
            <a:endParaRPr b="0" lang="en-CA" sz="3600" spc="-1" strike="noStrike" cap="all">
              <a:solidFill>
                <a:srgbClr val="bf0041"/>
              </a:solidFill>
              <a:latin typeface="Leelawadee UI Semilight"/>
            </a:endParaRPr>
          </a:p>
        </p:txBody>
      </p:sp>
      <p:sp>
        <p:nvSpPr>
          <p:cNvPr id="326"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The collection of physical and virtual resources that support IT services and operations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Includes servers, storage, networks, databases, middleware, and cloud resources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Any other hardware or software asset used in IT operations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Potential risk/resilience issues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Legacy infrastructure is a source resilience risks due to age, vendor support limitations, or hardware dependencies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Includes existing hardware, mainframe systems, older commercial and in-house applications and software</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Cloud and virtualized infrastructure introduces different categories of risk factors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 shared responsibility, vendor lock-in, and reliance on third-party SLAs</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Vulnerabilities in infrastructure require preventive and detective controls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ea typeface="Noto Sans CJK SC"/>
              </a:rPr>
              <a:t>For example: </a:t>
            </a:r>
            <a:r>
              <a:rPr b="0" lang="en-CA" sz="1400" spc="-1" strike="noStrike">
                <a:latin typeface="Nirmala UI Semilight"/>
              </a:rPr>
              <a:t>patching gaps, misconfiguration, dependencies on obsolete components or software</a:t>
            </a:r>
            <a:endParaRPr b="0" lang="en-CA" sz="1400" spc="-1" strike="noStrike">
              <a:latin typeface="Nirmala UI Semilight"/>
            </a:endParaRPr>
          </a:p>
          <a:p>
            <a:pPr marL="432000" indent="-324000">
              <a:spcBef>
                <a:spcPts val="1134"/>
              </a:spcBef>
              <a:buClr>
                <a:srgbClr val="000000"/>
              </a:buClr>
              <a:buSzPct val="45000"/>
              <a:buFont typeface="Wingdings" charset="2"/>
              <a:buChar char=""/>
            </a:pPr>
            <a:endParaRPr b="0" lang="en-CA" sz="2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IT Architecture</a:t>
            </a:r>
            <a:endParaRPr b="0" lang="en-CA" sz="3600" spc="-1" strike="noStrike" cap="all">
              <a:solidFill>
                <a:srgbClr val="bf0041"/>
              </a:solidFill>
              <a:latin typeface="Leelawadee UI Semilight"/>
            </a:endParaRPr>
          </a:p>
        </p:txBody>
      </p:sp>
      <p:sp>
        <p:nvSpPr>
          <p:cNvPr id="328"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The structured design and blueprint of IT systems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Defines how infrastructure components, applications, data flows, and processes interact to support business goals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Potential risk/resilience issues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Architectural decisions (e.g, monolithic vs. microservices) influence both operational risk and resiliency strategies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Poorly documented or outdated architectures in legacy systems increase the likelihood of cascading failures and can hinder recovery plans and efforts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Risk mapping exercises often begin by analyzing the IT architecture to identify single points of failure, hidden dependencies, and integration risks</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Application Portfolio</a:t>
            </a:r>
            <a:endParaRPr b="0" lang="en-CA" sz="3600" spc="-1" strike="noStrike" cap="all">
              <a:solidFill>
                <a:srgbClr val="bf0041"/>
              </a:solidFill>
              <a:latin typeface="Leelawadee UI Semilight"/>
            </a:endParaRPr>
          </a:p>
        </p:txBody>
      </p:sp>
      <p:sp>
        <p:nvSpPr>
          <p:cNvPr id="330"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Applications are the business-facing layer of IT</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They “sit on top” of infrastructure like servers, databases, networks, cloud resources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They are shaped by software architecture </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 monolithic applications, microservices, client server systems, etc</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Applications inherit risks from infrastructure and architecture and introduce other risks </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Code quality issues:</a:t>
            </a:r>
            <a:r>
              <a:rPr b="0" lang="en-CA" sz="1400" spc="-1" strike="noStrike">
                <a:latin typeface="Nirmala UI Semilight"/>
              </a:rPr>
              <a:t> bugs, security vulnerabilities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Integration complexity:</a:t>
            </a:r>
            <a:r>
              <a:rPr b="0" lang="en-CA" sz="1400" spc="-1" strike="noStrike">
                <a:latin typeface="Nirmala UI Semilight"/>
              </a:rPr>
              <a:t> risk of cascading failures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Update and patch cycles:</a:t>
            </a:r>
            <a:r>
              <a:rPr b="0" lang="en-CA" sz="1400" spc="-1" strike="noStrike">
                <a:latin typeface="Nirmala UI Semilight"/>
              </a:rPr>
              <a:t> downtime, testing risk</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Business dependency:</a:t>
            </a:r>
            <a:r>
              <a:rPr b="0" lang="en-CA" sz="1400" spc="-1" strike="noStrike">
                <a:latin typeface="Nirmala UI Semilight"/>
              </a:rPr>
              <a:t> operational or reputational risk if services are unavailable</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Summary</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Infrastructure = what the applications run on</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Architecture = how the applications are structured and connected</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Applications = the tools and services that directly deliver business value</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Glossary Terms</a:t>
            </a:r>
            <a:endParaRPr b="0" lang="en-CA" sz="3600" spc="-1" strike="noStrike" cap="all">
              <a:solidFill>
                <a:srgbClr val="bf0041"/>
              </a:solidFill>
              <a:latin typeface="Leelawadee UI Semilight"/>
            </a:endParaRPr>
          </a:p>
        </p:txBody>
      </p:sp>
      <p:sp>
        <p:nvSpPr>
          <p:cNvPr id="332"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Legacy Systems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Older technologies, applications, or hardware that remain in production despite being outdated or obsolete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Legacy systems are hard to patch, costly to maintain, and often rely on increasingly scarce expertise, making them high-risk in both security and resiliency</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 “</a:t>
            </a:r>
            <a:r>
              <a:rPr b="0" i="1" lang="en-CA" sz="1400" spc="-1" strike="noStrike">
                <a:latin typeface="Nirmala UI Semilight"/>
              </a:rPr>
              <a:t>The payroll system is a legacy platform that requires manual intervention, creating an operational risk”</a:t>
            </a:r>
            <a:endParaRPr b="0" lang="en-CA" sz="1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Standard Operating Procedure (SOP)</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Documented set of instructions detailing how to perform routine operations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SOPs reduce variability, ensure consistent controls, and support recovery under stress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Updated regularly, SOPs document the current optimal way to execute an operation</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SOPs represent a knowledge base of the best practices used in the organization</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599760" y="14292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Glossary Terms</a:t>
            </a:r>
            <a:endParaRPr b="0" lang="en-CA" sz="3600" spc="-1" strike="noStrike" cap="all">
              <a:solidFill>
                <a:srgbClr val="bf0041"/>
              </a:solidFill>
              <a:latin typeface="Leelawadee UI Semilight"/>
            </a:endParaRPr>
          </a:p>
        </p:txBody>
      </p:sp>
      <p:sp>
        <p:nvSpPr>
          <p:cNvPr id="334" name="PlaceHolder 2"/>
          <p:cNvSpPr>
            <a:spLocks noGrp="1"/>
          </p:cNvSpPr>
          <p:nvPr>
            <p:ph/>
          </p:nvPr>
        </p:nvSpPr>
        <p:spPr>
          <a:xfrm>
            <a:off x="424800" y="1051200"/>
            <a:ext cx="1063332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Preventive Controls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Measures put in place to reduce the likelihood of risk events before they occur.</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 redundancy, patch management, access controls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 “</a:t>
            </a:r>
            <a:r>
              <a:rPr b="0" i="1" lang="en-CA" sz="1400" spc="-1" strike="noStrike">
                <a:latin typeface="Nirmala UI Semilight"/>
              </a:rPr>
              <a:t>Implementing multi-factor authentication is a preventive control against credential theft”</a:t>
            </a:r>
            <a:endParaRPr b="0" lang="en-CA" sz="1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Detective Controls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Measures designed to identify and alert on risk events once they occur</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 monitoring dashboards, SIEM alerts, intrusion detection</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SIEM = Security Information and Event Management</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a:t>
            </a:r>
            <a:r>
              <a:rPr b="0" i="1" lang="en-CA" sz="1400" spc="-1" strike="noStrike">
                <a:latin typeface="Nirmala UI Semilight"/>
              </a:rPr>
              <a:t>Log monitoring served as a detective control to catch anomalous activity”</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165633</TotalTime>
  <Application>LibreOffice/7.3.4.2$Windows_X86_64 LibreOffice_project/728fec16bd5f605073805c3c9e7c4212a0120dc5</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2016-09-10T10:34:19Z</dcterms:created>
  <dc:creator>Donis Marshall</dc:creator>
  <dc:description/>
  <dc:language>en-CA</dc:language>
  <cp:lastModifiedBy>Rod Davison</cp:lastModifiedBy>
  <cp:lastPrinted>2025-10-08T08:36:55Z</cp:lastPrinted>
  <dcterms:modified xsi:type="dcterms:W3CDTF">2025-12-17T09:32:01Z</dcterms:modified>
  <cp:revision>9011</cp:revision>
  <dc:subject>Risk/Resiliency Bootcamp</dc:subject>
  <dc:title>1. Introduction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52</vt:r8>
  </property>
  <property fmtid="{D5CDD505-2E9C-101B-9397-08002B2CF9AE}" pid="3" name="PresentationFormat">
    <vt:lpwstr>Widescreen</vt:lpwstr>
  </property>
  <property fmtid="{D5CDD505-2E9C-101B-9397-08002B2CF9AE}" pid="4" name="Slides">
    <vt:r8>52</vt:r8>
  </property>
</Properties>
</file>